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64" r:id="rId10"/>
    <p:sldId id="267" r:id="rId11"/>
    <p:sldId id="265" r:id="rId12"/>
    <p:sldId id="269" r:id="rId13"/>
    <p:sldId id="277" r:id="rId14"/>
    <p:sldId id="274" r:id="rId15"/>
    <p:sldId id="268" r:id="rId16"/>
    <p:sldId id="270" r:id="rId17"/>
    <p:sldId id="271" r:id="rId18"/>
    <p:sldId id="272" r:id="rId19"/>
    <p:sldId id="275" r:id="rId20"/>
    <p:sldId id="276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1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00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82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6254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9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9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61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37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4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4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5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3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9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7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2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7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9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8725886-7C6F-4F09-A692-FD61261A3F08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490D6-61EA-4DE6-8051-DE64D156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4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Appalachian Tour 2018</a:t>
            </a:r>
            <a:br>
              <a:rPr lang="en-US" dirty="0" smtClean="0"/>
            </a:br>
            <a:r>
              <a:rPr lang="en-US" sz="1400" dirty="0" smtClean="0"/>
              <a:t>Pictures: Jenny Hobson, Kelly Linville, Amy Harmon, Chris Green, &amp; Elston Harris</a:t>
            </a:r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694" y="1837256"/>
            <a:ext cx="4715511" cy="4422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22" y="1600346"/>
            <a:ext cx="6212378" cy="48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Cowan Creek Community Center and Action Group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81" y="2052638"/>
            <a:ext cx="5593014" cy="4195762"/>
          </a:xfrm>
        </p:spPr>
      </p:pic>
    </p:spTree>
    <p:extLst>
      <p:ext uri="{BB962C8B-B14F-4D97-AF65-F5344CB8AC3E}">
        <p14:creationId xmlns:p14="http://schemas.microsoft.com/office/powerpoint/2010/main" val="7777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6883"/>
            <a:ext cx="9404723" cy="1400530"/>
          </a:xfrm>
        </p:spPr>
        <p:txBody>
          <a:bodyPr/>
          <a:lstStyle/>
          <a:p>
            <a:r>
              <a:rPr lang="en-US" dirty="0" smtClean="0"/>
              <a:t>Pine Mountain Settlement School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9237" y="675448"/>
            <a:ext cx="4352925" cy="32646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889" y="3775602"/>
            <a:ext cx="3591101" cy="2693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24" y="4450273"/>
            <a:ext cx="9498676" cy="2467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18" y="1372580"/>
            <a:ext cx="4103588" cy="3077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23" y="1656702"/>
            <a:ext cx="2120666" cy="282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375" y="411120"/>
            <a:ext cx="9404723" cy="1400530"/>
          </a:xfrm>
        </p:spPr>
        <p:txBody>
          <a:bodyPr/>
          <a:lstStyle/>
          <a:p>
            <a:r>
              <a:rPr lang="en-US" dirty="0" smtClean="0"/>
              <a:t>Benham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24" y="875005"/>
            <a:ext cx="4487246" cy="59829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980" y="1938421"/>
            <a:ext cx="3689684" cy="4919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2" y="4225326"/>
            <a:ext cx="3510232" cy="2632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6" y="1113957"/>
            <a:ext cx="2226824" cy="29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6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Lynch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3942" y="1722575"/>
            <a:ext cx="5869058" cy="4401793"/>
          </a:xfrm>
        </p:spPr>
      </p:pic>
    </p:spTree>
    <p:extLst>
      <p:ext uri="{BB962C8B-B14F-4D97-AF65-F5344CB8AC3E}">
        <p14:creationId xmlns:p14="http://schemas.microsoft.com/office/powerpoint/2010/main" val="282896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MTR Site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72" y="1690689"/>
            <a:ext cx="5510128" cy="41325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690688"/>
            <a:ext cx="5510128" cy="413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4" y="512910"/>
            <a:ext cx="9404723" cy="1400530"/>
          </a:xfrm>
        </p:spPr>
        <p:txBody>
          <a:bodyPr/>
          <a:lstStyle/>
          <a:p>
            <a:r>
              <a:rPr lang="en-US" dirty="0" smtClean="0"/>
              <a:t>Big Stone Gap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7211" y="3050771"/>
            <a:ext cx="4351713" cy="32627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5726"/>
            <a:ext cx="4203032" cy="3152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82" y="526408"/>
            <a:ext cx="4508930" cy="3376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99" y="3903379"/>
            <a:ext cx="3939495" cy="2954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49893" y="303294"/>
            <a:ext cx="2426351" cy="18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2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Morristown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111" y="1515603"/>
            <a:ext cx="4927057" cy="492705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9658" y="2131484"/>
            <a:ext cx="4927058" cy="369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2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Alex Haley Farm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78" y="2052638"/>
            <a:ext cx="3145819" cy="41957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46" y="1268455"/>
            <a:ext cx="7452727" cy="5589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1" y="150124"/>
            <a:ext cx="2236661" cy="2236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91" y="-83010"/>
            <a:ext cx="2962443" cy="2221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833" y="3910263"/>
            <a:ext cx="3368842" cy="2526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73" y="1242385"/>
            <a:ext cx="2695074" cy="20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1807" y="2117725"/>
            <a:ext cx="4195762" cy="41957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" y="1958055"/>
            <a:ext cx="5807243" cy="435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Museum of East Tennessee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90617" y="0"/>
            <a:ext cx="3701383" cy="2776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6382" y="3173328"/>
            <a:ext cx="4211053" cy="3158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1897" y="3707897"/>
            <a:ext cx="3600118" cy="2700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11" y="1132682"/>
            <a:ext cx="2763028" cy="2072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69" y="3203785"/>
            <a:ext cx="4872289" cy="3654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90" y="1194259"/>
            <a:ext cx="2598821" cy="19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Laurel County African American Heritage Center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11" y="2052638"/>
            <a:ext cx="7979154" cy="4195762"/>
          </a:xfrm>
        </p:spPr>
      </p:pic>
    </p:spTree>
    <p:extLst>
      <p:ext uri="{BB962C8B-B14F-4D97-AF65-F5344CB8AC3E}">
        <p14:creationId xmlns:p14="http://schemas.microsoft.com/office/powerpoint/2010/main" val="18490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City Knoxville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3037" y="2080415"/>
            <a:ext cx="5445925" cy="4084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22" y="2853138"/>
            <a:ext cx="2941721" cy="3922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2067" y="4157545"/>
            <a:ext cx="3072063" cy="2304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5693" y="1473423"/>
            <a:ext cx="2620319" cy="1965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3952" y="4307603"/>
            <a:ext cx="2937659" cy="2203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499" y="1152983"/>
            <a:ext cx="3029384" cy="302938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122" y="188119"/>
            <a:ext cx="3230813" cy="2423110"/>
          </a:xfrm>
        </p:spPr>
      </p:pic>
    </p:spTree>
    <p:extLst>
      <p:ext uri="{BB962C8B-B14F-4D97-AF65-F5344CB8AC3E}">
        <p14:creationId xmlns:p14="http://schemas.microsoft.com/office/powerpoint/2010/main" val="97454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3167" y="-21476"/>
            <a:ext cx="1726310" cy="1203264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44" y="767973"/>
            <a:ext cx="5791200" cy="434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152983"/>
            <a:ext cx="5277853" cy="39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5810" cy="39568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5617" y="448136"/>
            <a:ext cx="3612640" cy="2716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087" y="3691617"/>
            <a:ext cx="4260596" cy="3195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50" y="0"/>
            <a:ext cx="2710643" cy="3614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8098" y="4341931"/>
            <a:ext cx="2900929" cy="2175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5202"/>
            <a:ext cx="4010039" cy="284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Manchester, Clay County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81" y="2052638"/>
            <a:ext cx="5593014" cy="4195762"/>
          </a:xfrm>
        </p:spPr>
      </p:pic>
    </p:spTree>
    <p:extLst>
      <p:ext uri="{BB962C8B-B14F-4D97-AF65-F5344CB8AC3E}">
        <p14:creationId xmlns:p14="http://schemas.microsoft.com/office/powerpoint/2010/main" val="126198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Adventures with Stay in Clay Collaborators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54" y="1991995"/>
            <a:ext cx="5593014" cy="41957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8876"/>
            <a:ext cx="5949335" cy="44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3724" y="580866"/>
            <a:ext cx="4589797" cy="3442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48" y="2744281"/>
            <a:ext cx="5484959" cy="411371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8123" y="550554"/>
            <a:ext cx="4404431" cy="3303323"/>
          </a:xfrm>
        </p:spPr>
      </p:pic>
    </p:spTree>
    <p:extLst>
      <p:ext uri="{BB962C8B-B14F-4D97-AF65-F5344CB8AC3E}">
        <p14:creationId xmlns:p14="http://schemas.microsoft.com/office/powerpoint/2010/main" val="15386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Hindman</a:t>
            </a:r>
            <a:r>
              <a:rPr lang="en-US" dirty="0" smtClean="0"/>
              <a:t> Settlement School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1031" y="2519146"/>
            <a:ext cx="4351713" cy="3262745"/>
          </a:xfrm>
        </p:spPr>
      </p:pic>
    </p:spTree>
    <p:extLst>
      <p:ext uri="{BB962C8B-B14F-4D97-AF65-F5344CB8AC3E}">
        <p14:creationId xmlns:p14="http://schemas.microsoft.com/office/powerpoint/2010/main" val="6385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9587" y="845965"/>
            <a:ext cx="6716686" cy="50375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31228" y="1027906"/>
            <a:ext cx="6709833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Whitesburg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498" y="0"/>
            <a:ext cx="4705003" cy="35287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8753"/>
            <a:ext cx="4438995" cy="332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05" y="3528753"/>
            <a:ext cx="4438995" cy="3329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5642" y="3949989"/>
            <a:ext cx="3369887" cy="252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488</TotalTime>
  <Words>54</Words>
  <Application>Microsoft Office PowerPoint</Application>
  <PresentationFormat>Widescreen</PresentationFormat>
  <Paragraphs>17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Ion</vt:lpstr>
      <vt:lpstr>Appalachian Tour 2018 Pictures: Jenny Hobson, Kelly Linville, Amy Harmon, Chris Green, &amp; Elston Harris</vt:lpstr>
      <vt:lpstr>Laurel County African American Heritage Center</vt:lpstr>
      <vt:lpstr>PowerPoint Presentation</vt:lpstr>
      <vt:lpstr>Manchester, Clay County </vt:lpstr>
      <vt:lpstr>Adventures with Stay in Clay Collaborators</vt:lpstr>
      <vt:lpstr>PowerPoint Presentation</vt:lpstr>
      <vt:lpstr>Hindman Settlement School</vt:lpstr>
      <vt:lpstr>PowerPoint Presentation</vt:lpstr>
      <vt:lpstr>Whitesburg</vt:lpstr>
      <vt:lpstr>Cowan Creek Community Center and Action Group</vt:lpstr>
      <vt:lpstr>Pine Mountain Settlement School</vt:lpstr>
      <vt:lpstr>Benham</vt:lpstr>
      <vt:lpstr>Lynch</vt:lpstr>
      <vt:lpstr>MTR Site</vt:lpstr>
      <vt:lpstr>Big Stone Gap</vt:lpstr>
      <vt:lpstr>Morristown </vt:lpstr>
      <vt:lpstr>Alex Haley Farm</vt:lpstr>
      <vt:lpstr>PowerPoint Presentation</vt:lpstr>
      <vt:lpstr>Museum of East Tennessee</vt:lpstr>
      <vt:lpstr>Old City Knoxville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Appalachian Tour 2018</dc:title>
  <dc:creator>Appalachian Center</dc:creator>
  <cp:lastModifiedBy>Appalachian Center</cp:lastModifiedBy>
  <cp:revision>24</cp:revision>
  <dcterms:created xsi:type="dcterms:W3CDTF">2018-09-21T12:19:00Z</dcterms:created>
  <dcterms:modified xsi:type="dcterms:W3CDTF">2019-01-16T17:59:54Z</dcterms:modified>
</cp:coreProperties>
</file>