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4"/>
  </p:notesMasterIdLst>
  <p:sldIdLst>
    <p:sldId id="256" r:id="rId3"/>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97FB"/>
    <a:srgbClr val="B45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7" d="100"/>
          <a:sy n="17" d="100"/>
        </p:scale>
        <p:origin x="1092"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16"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357286331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7071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3017837" y="1752600"/>
            <a:ext cx="37855500" cy="636270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2112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body" idx="1"/>
          </p:nvPr>
        </p:nvSpPr>
        <p:spPr>
          <a:xfrm>
            <a:off x="3017837" y="8763000"/>
            <a:ext cx="37855500" cy="20886600"/>
          </a:xfrm>
          <a:prstGeom prst="rect">
            <a:avLst/>
          </a:prstGeom>
          <a:noFill/>
          <a:ln>
            <a:noFill/>
          </a:ln>
        </p:spPr>
        <p:txBody>
          <a:bodyPr wrap="square" lIns="91425" tIns="91425" rIns="91425" bIns="91425" anchor="t" anchorCtr="0"/>
          <a:lstStyle>
            <a:lvl1pPr marL="1097280" marR="0" lvl="0" indent="-243840" algn="l" rtl="0">
              <a:lnSpc>
                <a:spcPct val="90000"/>
              </a:lnSpc>
              <a:spcBef>
                <a:spcPts val="4800"/>
              </a:spcBef>
              <a:buClr>
                <a:schemeClr val="dk1"/>
              </a:buClr>
              <a:buSzPct val="100298"/>
              <a:buFont typeface="Arial"/>
              <a:buChar char="•"/>
              <a:defRPr sz="13439" b="0" i="0" u="none" strike="noStrike" cap="none">
                <a:solidFill>
                  <a:schemeClr val="dk1"/>
                </a:solidFill>
                <a:latin typeface="Calibri"/>
                <a:ea typeface="Calibri"/>
                <a:cs typeface="Calibri"/>
                <a:sym typeface="Calibri"/>
              </a:defRPr>
            </a:lvl1pPr>
            <a:lvl2pPr marL="3291840" marR="0" lvl="1" indent="-375920" algn="l" rtl="0">
              <a:lnSpc>
                <a:spcPct val="90000"/>
              </a:lnSpc>
              <a:spcBef>
                <a:spcPts val="2400"/>
              </a:spcBef>
              <a:buClr>
                <a:schemeClr val="dk1"/>
              </a:buClr>
              <a:buSzPct val="100173"/>
              <a:buFont typeface="Arial"/>
              <a:buChar char="•"/>
              <a:defRPr sz="11520" b="0" i="0" u="none" strike="noStrike" cap="none">
                <a:solidFill>
                  <a:schemeClr val="dk1"/>
                </a:solidFill>
                <a:latin typeface="Calibri"/>
                <a:ea typeface="Calibri"/>
                <a:cs typeface="Calibri"/>
                <a:sym typeface="Calibri"/>
              </a:defRPr>
            </a:lvl2pPr>
            <a:lvl3pPr marL="5486400" marR="0" lvl="2" indent="-495300" algn="l" rtl="0">
              <a:lnSpc>
                <a:spcPct val="90000"/>
              </a:lnSpc>
              <a:spcBef>
                <a:spcPts val="240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3pPr>
            <a:lvl4pPr marL="7680960" marR="0" lvl="3" indent="-553719"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4pPr>
            <a:lvl5pPr marL="9875520" marR="0" lvl="4" indent="-551179"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5pPr>
            <a:lvl6pPr marL="12070080" marR="0" lvl="5" indent="-548640"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6pPr>
            <a:lvl7pPr marL="14264639" marR="0" lvl="6" indent="-558800"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7pPr>
            <a:lvl8pPr marL="16459200" marR="0" lvl="7" indent="-556260"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8pPr>
            <a:lvl9pPr marL="18653760" marR="0" lvl="8" indent="-553721"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3017837" y="30510163"/>
            <a:ext cx="9876000" cy="17526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5700" b="0" i="0" u="none" strike="noStrike" cap="none">
                <a:solidFill>
                  <a:srgbClr val="898989"/>
                </a:solidFill>
                <a:latin typeface="Arial"/>
                <a:ea typeface="Arial"/>
                <a:cs typeface="Arial"/>
                <a:sym typeface="Arial"/>
              </a:defRPr>
            </a:lvl1pPr>
            <a:lvl2pPr marL="2193925" marR="0" lvl="1" indent="-1736725"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ftr" idx="11"/>
          </p:nvPr>
        </p:nvSpPr>
        <p:spPr>
          <a:xfrm>
            <a:off x="14538325" y="30510163"/>
            <a:ext cx="14814300" cy="17526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2193925" marR="0" lvl="1" indent="-1736725"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30997525" y="30510163"/>
            <a:ext cx="9876000" cy="17526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5700" b="0" i="0" u="none" strike="noStrike" cap="none">
                <a:solidFill>
                  <a:srgbClr val="898989"/>
                </a:solidFill>
                <a:latin typeface="Arial"/>
                <a:ea typeface="Arial"/>
                <a:cs typeface="Arial"/>
                <a:sym typeface="Arial"/>
              </a:rPr>
              <a:t>‹#›</a:t>
            </a:fld>
            <a:endParaRPr lang="en-US" sz="5700" b="0" i="0" u="none" strike="noStrike" cap="none">
              <a:solidFill>
                <a:srgbClr val="898989"/>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2994662" y="8206749"/>
            <a:ext cx="37856100" cy="13693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288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2994662" y="22029430"/>
            <a:ext cx="37856100" cy="7200900"/>
          </a:xfrm>
          <a:prstGeom prst="rect">
            <a:avLst/>
          </a:prstGeom>
          <a:noFill/>
          <a:ln>
            <a:noFill/>
          </a:ln>
        </p:spPr>
        <p:txBody>
          <a:bodyPr wrap="square" lIns="91425" tIns="91425" rIns="91425" bIns="91425" anchor="t" anchorCtr="0"/>
          <a:lstStyle>
            <a:lvl1pPr marL="0" marR="0" lvl="0" indent="0" algn="l" rtl="0">
              <a:lnSpc>
                <a:spcPct val="90000"/>
              </a:lnSpc>
              <a:spcBef>
                <a:spcPts val="4800"/>
              </a:spcBef>
              <a:buClr>
                <a:schemeClr val="dk1"/>
              </a:buClr>
              <a:buFont typeface="Arial"/>
              <a:buNone/>
              <a:defRPr sz="11520" b="0" i="0" u="none" strike="noStrike" cap="none">
                <a:solidFill>
                  <a:schemeClr val="dk1"/>
                </a:solidFill>
                <a:latin typeface="Calibri"/>
                <a:ea typeface="Calibri"/>
                <a:cs typeface="Calibri"/>
                <a:sym typeface="Calibri"/>
              </a:defRPr>
            </a:lvl1pPr>
            <a:lvl2pPr marL="2194560" marR="0" lvl="1" indent="-10160" algn="l" rtl="0">
              <a:lnSpc>
                <a:spcPct val="90000"/>
              </a:lnSpc>
              <a:spcBef>
                <a:spcPts val="2400"/>
              </a:spcBef>
              <a:buClr>
                <a:srgbClr val="888888"/>
              </a:buClr>
              <a:buFont typeface="Arial"/>
              <a:buNone/>
              <a:defRPr sz="9600" b="0" i="0" u="none" strike="noStrike" cap="none">
                <a:solidFill>
                  <a:srgbClr val="888888"/>
                </a:solidFill>
                <a:latin typeface="Calibri"/>
                <a:ea typeface="Calibri"/>
                <a:cs typeface="Calibri"/>
                <a:sym typeface="Calibri"/>
              </a:defRPr>
            </a:lvl2pPr>
            <a:lvl3pPr marL="4389120" marR="0" lvl="2" indent="-7620" algn="l" rtl="0">
              <a:lnSpc>
                <a:spcPct val="90000"/>
              </a:lnSpc>
              <a:spcBef>
                <a:spcPts val="2400"/>
              </a:spcBef>
              <a:buClr>
                <a:srgbClr val="888888"/>
              </a:buClr>
              <a:buFont typeface="Arial"/>
              <a:buNone/>
              <a:defRPr sz="8640" b="0" i="0" u="none" strike="noStrike" cap="none">
                <a:solidFill>
                  <a:srgbClr val="888888"/>
                </a:solidFill>
                <a:latin typeface="Calibri"/>
                <a:ea typeface="Calibri"/>
                <a:cs typeface="Calibri"/>
                <a:sym typeface="Calibri"/>
              </a:defRPr>
            </a:lvl3pPr>
            <a:lvl4pPr marL="6583680" marR="0" lvl="3" indent="-5080" algn="l" rtl="0">
              <a:lnSpc>
                <a:spcPct val="90000"/>
              </a:lnSpc>
              <a:spcBef>
                <a:spcPts val="2400"/>
              </a:spcBef>
              <a:buClr>
                <a:srgbClr val="888888"/>
              </a:buClr>
              <a:buFont typeface="Arial"/>
              <a:buNone/>
              <a:defRPr sz="7680" b="0" i="0" u="none" strike="noStrike" cap="none">
                <a:solidFill>
                  <a:srgbClr val="888888"/>
                </a:solidFill>
                <a:latin typeface="Calibri"/>
                <a:ea typeface="Calibri"/>
                <a:cs typeface="Calibri"/>
                <a:sym typeface="Calibri"/>
              </a:defRPr>
            </a:lvl4pPr>
            <a:lvl5pPr marL="8778240" marR="0" lvl="4" indent="-2540" algn="l" rtl="0">
              <a:lnSpc>
                <a:spcPct val="90000"/>
              </a:lnSpc>
              <a:spcBef>
                <a:spcPts val="2400"/>
              </a:spcBef>
              <a:buClr>
                <a:srgbClr val="888888"/>
              </a:buClr>
              <a:buFont typeface="Arial"/>
              <a:buNone/>
              <a:defRPr sz="7680" b="0" i="0" u="none" strike="noStrike" cap="none">
                <a:solidFill>
                  <a:srgbClr val="888888"/>
                </a:solidFill>
                <a:latin typeface="Calibri"/>
                <a:ea typeface="Calibri"/>
                <a:cs typeface="Calibri"/>
                <a:sym typeface="Calibri"/>
              </a:defRPr>
            </a:lvl5pPr>
            <a:lvl6pPr marL="10972800" marR="0" lvl="5" indent="0" algn="l" rtl="0">
              <a:lnSpc>
                <a:spcPct val="90000"/>
              </a:lnSpc>
              <a:spcBef>
                <a:spcPts val="2400"/>
              </a:spcBef>
              <a:buClr>
                <a:srgbClr val="888888"/>
              </a:buClr>
              <a:buFont typeface="Arial"/>
              <a:buNone/>
              <a:defRPr sz="7680" b="0" i="0" u="none" strike="noStrike" cap="none">
                <a:solidFill>
                  <a:srgbClr val="888888"/>
                </a:solidFill>
                <a:latin typeface="Calibri"/>
                <a:ea typeface="Calibri"/>
                <a:cs typeface="Calibri"/>
                <a:sym typeface="Calibri"/>
              </a:defRPr>
            </a:lvl6pPr>
            <a:lvl7pPr marL="13167361" marR="0" lvl="6" indent="-10160" algn="l" rtl="0">
              <a:lnSpc>
                <a:spcPct val="90000"/>
              </a:lnSpc>
              <a:spcBef>
                <a:spcPts val="2400"/>
              </a:spcBef>
              <a:buClr>
                <a:srgbClr val="888888"/>
              </a:buClr>
              <a:buFont typeface="Arial"/>
              <a:buNone/>
              <a:defRPr sz="7680" b="0" i="0" u="none" strike="noStrike" cap="none">
                <a:solidFill>
                  <a:srgbClr val="888888"/>
                </a:solidFill>
                <a:latin typeface="Calibri"/>
                <a:ea typeface="Calibri"/>
                <a:cs typeface="Calibri"/>
                <a:sym typeface="Calibri"/>
              </a:defRPr>
            </a:lvl7pPr>
            <a:lvl8pPr marL="15361920" marR="0" lvl="7" indent="-7619" algn="l" rtl="0">
              <a:lnSpc>
                <a:spcPct val="90000"/>
              </a:lnSpc>
              <a:spcBef>
                <a:spcPts val="2400"/>
              </a:spcBef>
              <a:buClr>
                <a:srgbClr val="888888"/>
              </a:buClr>
              <a:buFont typeface="Arial"/>
              <a:buNone/>
              <a:defRPr sz="7680" b="0" i="0" u="none" strike="noStrike" cap="none">
                <a:solidFill>
                  <a:srgbClr val="888888"/>
                </a:solidFill>
                <a:latin typeface="Calibri"/>
                <a:ea typeface="Calibri"/>
                <a:cs typeface="Calibri"/>
                <a:sym typeface="Calibri"/>
              </a:defRPr>
            </a:lvl8pPr>
            <a:lvl9pPr marL="17556480" marR="0" lvl="8" indent="-5080" algn="l" rtl="0">
              <a:lnSpc>
                <a:spcPct val="90000"/>
              </a:lnSpc>
              <a:spcBef>
                <a:spcPts val="2400"/>
              </a:spcBef>
              <a:buClr>
                <a:srgbClr val="888888"/>
              </a:buClr>
              <a:buFont typeface="Arial"/>
              <a:buNone/>
              <a:defRPr sz="7680" b="0" i="0" u="none" strike="noStrike" cap="none">
                <a:solidFill>
                  <a:srgbClr val="888888"/>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3017837" y="30510163"/>
            <a:ext cx="9876000" cy="17526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5700" b="0" i="0" u="none">
                <a:solidFill>
                  <a:srgbClr val="898989"/>
                </a:solidFill>
                <a:latin typeface="Arial"/>
                <a:ea typeface="Arial"/>
                <a:cs typeface="Arial"/>
                <a:sym typeface="Arial"/>
              </a:defRPr>
            </a:lvl1pPr>
            <a:lvl2pPr marL="2193925" marR="0" lvl="1" indent="-1736725"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ftr" idx="11"/>
          </p:nvPr>
        </p:nvSpPr>
        <p:spPr>
          <a:xfrm>
            <a:off x="14538325" y="30510163"/>
            <a:ext cx="14814300" cy="17526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2193925" marR="0" lvl="1" indent="-1736725"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30997525" y="30510163"/>
            <a:ext cx="9876000" cy="17526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5700" b="0" i="0" u="none">
                <a:solidFill>
                  <a:srgbClr val="898989"/>
                </a:solidFill>
                <a:latin typeface="Arial"/>
                <a:ea typeface="Arial"/>
                <a:cs typeface="Arial"/>
                <a:sym typeface="Arial"/>
              </a:rPr>
              <a:t>‹#›</a:t>
            </a:fld>
            <a:endParaRPr lang="en-US" sz="5700" b="0" i="0" u="none">
              <a:solidFill>
                <a:srgbClr val="898989"/>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1"/>
        <p:cNvGrpSpPr/>
        <p:nvPr/>
      </p:nvGrpSpPr>
      <p:grpSpPr>
        <a:xfrm>
          <a:off x="0" y="0"/>
          <a:ext cx="0" cy="0"/>
          <a:chOff x="0" y="0"/>
          <a:chExt cx="0" cy="0"/>
        </a:xfrm>
      </p:grpSpPr>
      <p:sp>
        <p:nvSpPr>
          <p:cNvPr id="82" name="Shape 82"/>
          <p:cNvSpPr txBox="1">
            <a:spLocks noGrp="1"/>
          </p:cNvSpPr>
          <p:nvPr>
            <p:ph type="ctrTitle"/>
          </p:nvPr>
        </p:nvSpPr>
        <p:spPr>
          <a:xfrm>
            <a:off x="3291840" y="5387342"/>
            <a:ext cx="37307700" cy="11460300"/>
          </a:xfrm>
          <a:prstGeom prst="rect">
            <a:avLst/>
          </a:prstGeom>
          <a:noFill/>
          <a:ln>
            <a:noFill/>
          </a:ln>
        </p:spPr>
        <p:txBody>
          <a:bodyPr wrap="square" lIns="91425" tIns="91425" rIns="91425" bIns="91425" anchor="b" anchorCtr="0"/>
          <a:lstStyle>
            <a:lvl1pPr marL="0" marR="0" lvl="0" indent="0" algn="ctr" rtl="0">
              <a:lnSpc>
                <a:spcPct val="90000"/>
              </a:lnSpc>
              <a:spcBef>
                <a:spcPts val="0"/>
              </a:spcBef>
              <a:buClr>
                <a:schemeClr val="dk1"/>
              </a:buClr>
              <a:buFont typeface="Calibri"/>
              <a:buNone/>
              <a:defRPr sz="288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3" name="Shape 83"/>
          <p:cNvSpPr txBox="1">
            <a:spLocks noGrp="1"/>
          </p:cNvSpPr>
          <p:nvPr>
            <p:ph type="subTitle" idx="1"/>
          </p:nvPr>
        </p:nvSpPr>
        <p:spPr>
          <a:xfrm>
            <a:off x="5486400" y="17289781"/>
            <a:ext cx="32918400" cy="7947600"/>
          </a:xfrm>
          <a:prstGeom prst="rect">
            <a:avLst/>
          </a:prstGeom>
          <a:noFill/>
          <a:ln>
            <a:noFill/>
          </a:ln>
        </p:spPr>
        <p:txBody>
          <a:bodyPr wrap="square" lIns="91425" tIns="91425" rIns="91425" bIns="91425" anchor="t" anchorCtr="0"/>
          <a:lstStyle>
            <a:lvl1pPr marL="0" marR="0" lvl="0" indent="0" algn="ctr" rtl="0">
              <a:lnSpc>
                <a:spcPct val="90000"/>
              </a:lnSpc>
              <a:spcBef>
                <a:spcPts val="4800"/>
              </a:spcBef>
              <a:buClr>
                <a:schemeClr val="dk1"/>
              </a:buClr>
              <a:buFont typeface="Arial"/>
              <a:buNone/>
              <a:defRPr sz="11520" b="0" i="0" u="none" strike="noStrike" cap="none">
                <a:solidFill>
                  <a:schemeClr val="dk1"/>
                </a:solidFill>
                <a:latin typeface="Calibri"/>
                <a:ea typeface="Calibri"/>
                <a:cs typeface="Calibri"/>
                <a:sym typeface="Calibri"/>
              </a:defRPr>
            </a:lvl1pPr>
            <a:lvl2pPr marL="2194560" marR="0" lvl="1" indent="-10160" algn="ctr" rtl="0">
              <a:lnSpc>
                <a:spcPct val="90000"/>
              </a:lnSpc>
              <a:spcBef>
                <a:spcPts val="2400"/>
              </a:spcBef>
              <a:buClr>
                <a:schemeClr val="dk1"/>
              </a:buClr>
              <a:buFont typeface="Arial"/>
              <a:buNone/>
              <a:defRPr sz="9600" b="0" i="0" u="none" strike="noStrike" cap="none">
                <a:solidFill>
                  <a:schemeClr val="dk1"/>
                </a:solidFill>
                <a:latin typeface="Calibri"/>
                <a:ea typeface="Calibri"/>
                <a:cs typeface="Calibri"/>
                <a:sym typeface="Calibri"/>
              </a:defRPr>
            </a:lvl2pPr>
            <a:lvl3pPr marL="4389120" marR="0" lvl="2" indent="-7620" algn="ctr" rtl="0">
              <a:lnSpc>
                <a:spcPct val="90000"/>
              </a:lnSpc>
              <a:spcBef>
                <a:spcPts val="2400"/>
              </a:spcBef>
              <a:buClr>
                <a:schemeClr val="dk1"/>
              </a:buClr>
              <a:buFont typeface="Arial"/>
              <a:buNone/>
              <a:defRPr sz="8640" b="0" i="0" u="none" strike="noStrike" cap="none">
                <a:solidFill>
                  <a:schemeClr val="dk1"/>
                </a:solidFill>
                <a:latin typeface="Calibri"/>
                <a:ea typeface="Calibri"/>
                <a:cs typeface="Calibri"/>
                <a:sym typeface="Calibri"/>
              </a:defRPr>
            </a:lvl3pPr>
            <a:lvl4pPr marL="6583680" marR="0" lvl="3" indent="-5080" algn="ctr" rtl="0">
              <a:lnSpc>
                <a:spcPct val="90000"/>
              </a:lnSpc>
              <a:spcBef>
                <a:spcPts val="2400"/>
              </a:spcBef>
              <a:buClr>
                <a:schemeClr val="dk1"/>
              </a:buClr>
              <a:buFont typeface="Arial"/>
              <a:buNone/>
              <a:defRPr sz="7680" b="0" i="0" u="none" strike="noStrike" cap="none">
                <a:solidFill>
                  <a:schemeClr val="dk1"/>
                </a:solidFill>
                <a:latin typeface="Calibri"/>
                <a:ea typeface="Calibri"/>
                <a:cs typeface="Calibri"/>
                <a:sym typeface="Calibri"/>
              </a:defRPr>
            </a:lvl4pPr>
            <a:lvl5pPr marL="8778240" marR="0" lvl="4" indent="-2540" algn="ctr" rtl="0">
              <a:lnSpc>
                <a:spcPct val="90000"/>
              </a:lnSpc>
              <a:spcBef>
                <a:spcPts val="2400"/>
              </a:spcBef>
              <a:buClr>
                <a:schemeClr val="dk1"/>
              </a:buClr>
              <a:buFont typeface="Arial"/>
              <a:buNone/>
              <a:defRPr sz="7680" b="0" i="0" u="none" strike="noStrike" cap="none">
                <a:solidFill>
                  <a:schemeClr val="dk1"/>
                </a:solidFill>
                <a:latin typeface="Calibri"/>
                <a:ea typeface="Calibri"/>
                <a:cs typeface="Calibri"/>
                <a:sym typeface="Calibri"/>
              </a:defRPr>
            </a:lvl5pPr>
            <a:lvl6pPr marL="10972800" marR="0" lvl="5" indent="0" algn="ctr" rtl="0">
              <a:lnSpc>
                <a:spcPct val="90000"/>
              </a:lnSpc>
              <a:spcBef>
                <a:spcPts val="2400"/>
              </a:spcBef>
              <a:buClr>
                <a:schemeClr val="dk1"/>
              </a:buClr>
              <a:buFont typeface="Arial"/>
              <a:buNone/>
              <a:defRPr sz="7680" b="0" i="0" u="none" strike="noStrike" cap="none">
                <a:solidFill>
                  <a:schemeClr val="dk1"/>
                </a:solidFill>
                <a:latin typeface="Calibri"/>
                <a:ea typeface="Calibri"/>
                <a:cs typeface="Calibri"/>
                <a:sym typeface="Calibri"/>
              </a:defRPr>
            </a:lvl6pPr>
            <a:lvl7pPr marL="13167361" marR="0" lvl="6" indent="-10160" algn="ctr" rtl="0">
              <a:lnSpc>
                <a:spcPct val="90000"/>
              </a:lnSpc>
              <a:spcBef>
                <a:spcPts val="2400"/>
              </a:spcBef>
              <a:buClr>
                <a:schemeClr val="dk1"/>
              </a:buClr>
              <a:buFont typeface="Arial"/>
              <a:buNone/>
              <a:defRPr sz="7680" b="0" i="0" u="none" strike="noStrike" cap="none">
                <a:solidFill>
                  <a:schemeClr val="dk1"/>
                </a:solidFill>
                <a:latin typeface="Calibri"/>
                <a:ea typeface="Calibri"/>
                <a:cs typeface="Calibri"/>
                <a:sym typeface="Calibri"/>
              </a:defRPr>
            </a:lvl7pPr>
            <a:lvl8pPr marL="15361920" marR="0" lvl="7" indent="-7619" algn="ctr" rtl="0">
              <a:lnSpc>
                <a:spcPct val="90000"/>
              </a:lnSpc>
              <a:spcBef>
                <a:spcPts val="2400"/>
              </a:spcBef>
              <a:buClr>
                <a:schemeClr val="dk1"/>
              </a:buClr>
              <a:buFont typeface="Arial"/>
              <a:buNone/>
              <a:defRPr sz="7680" b="0" i="0" u="none" strike="noStrike" cap="none">
                <a:solidFill>
                  <a:schemeClr val="dk1"/>
                </a:solidFill>
                <a:latin typeface="Calibri"/>
                <a:ea typeface="Calibri"/>
                <a:cs typeface="Calibri"/>
                <a:sym typeface="Calibri"/>
              </a:defRPr>
            </a:lvl8pPr>
            <a:lvl9pPr marL="17556480" marR="0" lvl="8" indent="-5080" algn="ctr" rtl="0">
              <a:lnSpc>
                <a:spcPct val="90000"/>
              </a:lnSpc>
              <a:spcBef>
                <a:spcPts val="2400"/>
              </a:spcBef>
              <a:buClr>
                <a:schemeClr val="dk1"/>
              </a:buClr>
              <a:buFont typeface="Arial"/>
              <a:buNone/>
              <a:defRPr sz="768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dt" idx="10"/>
          </p:nvPr>
        </p:nvSpPr>
        <p:spPr>
          <a:xfrm>
            <a:off x="3017837" y="30510163"/>
            <a:ext cx="9876000" cy="17526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5700" b="0" i="0" u="none">
                <a:solidFill>
                  <a:srgbClr val="898989"/>
                </a:solidFill>
                <a:latin typeface="Arial"/>
                <a:ea typeface="Arial"/>
                <a:cs typeface="Arial"/>
                <a:sym typeface="Arial"/>
              </a:defRPr>
            </a:lvl1pPr>
            <a:lvl2pPr marL="2193925" marR="0" lvl="1" indent="-1736725"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85" name="Shape 85"/>
          <p:cNvSpPr txBox="1">
            <a:spLocks noGrp="1"/>
          </p:cNvSpPr>
          <p:nvPr>
            <p:ph type="ftr" idx="11"/>
          </p:nvPr>
        </p:nvSpPr>
        <p:spPr>
          <a:xfrm>
            <a:off x="14538325" y="30510163"/>
            <a:ext cx="14814300" cy="17526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2193925" marR="0" lvl="1" indent="-1736725"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sldNum" idx="12"/>
          </p:nvPr>
        </p:nvSpPr>
        <p:spPr>
          <a:xfrm>
            <a:off x="30997525" y="30510163"/>
            <a:ext cx="9876000" cy="17526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5700" b="0" i="0" u="none">
                <a:solidFill>
                  <a:srgbClr val="898989"/>
                </a:solidFill>
                <a:latin typeface="Arial"/>
                <a:ea typeface="Arial"/>
                <a:cs typeface="Arial"/>
                <a:sym typeface="Arial"/>
              </a:rPr>
              <a:t>‹#›</a:t>
            </a:fld>
            <a:endParaRPr lang="en-US" sz="5700" b="0" i="0" u="none">
              <a:solidFill>
                <a:srgbClr val="898989"/>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rot="5400000">
            <a:off x="22193281" y="10968900"/>
            <a:ext cx="27896700" cy="946410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2112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rot="5400000">
            <a:off x="2990853" y="1779150"/>
            <a:ext cx="27896700" cy="27843600"/>
          </a:xfrm>
          <a:prstGeom prst="rect">
            <a:avLst/>
          </a:prstGeom>
          <a:noFill/>
          <a:ln>
            <a:noFill/>
          </a:ln>
        </p:spPr>
        <p:txBody>
          <a:bodyPr wrap="square" lIns="91425" tIns="91425" rIns="91425" bIns="91425" anchor="t" anchorCtr="0"/>
          <a:lstStyle>
            <a:lvl1pPr marL="1097280" marR="0" lvl="0" indent="-243840" algn="l" rtl="0">
              <a:lnSpc>
                <a:spcPct val="90000"/>
              </a:lnSpc>
              <a:spcBef>
                <a:spcPts val="4800"/>
              </a:spcBef>
              <a:buClr>
                <a:schemeClr val="dk1"/>
              </a:buClr>
              <a:buSzPct val="100298"/>
              <a:buFont typeface="Arial"/>
              <a:buChar char="•"/>
              <a:defRPr sz="13439" b="0" i="0" u="none" strike="noStrike" cap="none">
                <a:solidFill>
                  <a:schemeClr val="dk1"/>
                </a:solidFill>
                <a:latin typeface="Calibri"/>
                <a:ea typeface="Calibri"/>
                <a:cs typeface="Calibri"/>
                <a:sym typeface="Calibri"/>
              </a:defRPr>
            </a:lvl1pPr>
            <a:lvl2pPr marL="3291840" marR="0" lvl="1" indent="-375920" algn="l" rtl="0">
              <a:lnSpc>
                <a:spcPct val="90000"/>
              </a:lnSpc>
              <a:spcBef>
                <a:spcPts val="2400"/>
              </a:spcBef>
              <a:buClr>
                <a:schemeClr val="dk1"/>
              </a:buClr>
              <a:buSzPct val="100173"/>
              <a:buFont typeface="Arial"/>
              <a:buChar char="•"/>
              <a:defRPr sz="11520" b="0" i="0" u="none" strike="noStrike" cap="none">
                <a:solidFill>
                  <a:schemeClr val="dk1"/>
                </a:solidFill>
                <a:latin typeface="Calibri"/>
                <a:ea typeface="Calibri"/>
                <a:cs typeface="Calibri"/>
                <a:sym typeface="Calibri"/>
              </a:defRPr>
            </a:lvl2pPr>
            <a:lvl3pPr marL="5486400" marR="0" lvl="2" indent="-495300" algn="l" rtl="0">
              <a:lnSpc>
                <a:spcPct val="90000"/>
              </a:lnSpc>
              <a:spcBef>
                <a:spcPts val="240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3pPr>
            <a:lvl4pPr marL="7680960" marR="0" lvl="3" indent="-553719"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4pPr>
            <a:lvl5pPr marL="9875520" marR="0" lvl="4" indent="-551179"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5pPr>
            <a:lvl6pPr marL="12070080" marR="0" lvl="5" indent="-548640"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6pPr>
            <a:lvl7pPr marL="14264639" marR="0" lvl="6" indent="-558800"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7pPr>
            <a:lvl8pPr marL="16459200" marR="0" lvl="7" indent="-556260"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8pPr>
            <a:lvl9pPr marL="18653760" marR="0" lvl="8" indent="-553721"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3017837" y="30510163"/>
            <a:ext cx="9876000" cy="17526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5700" b="0" i="0" u="none">
                <a:solidFill>
                  <a:srgbClr val="898989"/>
                </a:solidFill>
                <a:latin typeface="Arial"/>
                <a:ea typeface="Arial"/>
                <a:cs typeface="Arial"/>
                <a:sym typeface="Arial"/>
              </a:defRPr>
            </a:lvl1pPr>
            <a:lvl2pPr marL="2193925" marR="0" lvl="1" indent="-1736725"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ftr" idx="11"/>
          </p:nvPr>
        </p:nvSpPr>
        <p:spPr>
          <a:xfrm>
            <a:off x="14538325" y="30510163"/>
            <a:ext cx="14814300" cy="17526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2193925" marR="0" lvl="1" indent="-1736725"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sldNum" idx="12"/>
          </p:nvPr>
        </p:nvSpPr>
        <p:spPr>
          <a:xfrm>
            <a:off x="30997525" y="30510163"/>
            <a:ext cx="9876000" cy="17526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5700" b="0" i="0" u="none">
                <a:solidFill>
                  <a:srgbClr val="898989"/>
                </a:solidFill>
                <a:latin typeface="Arial"/>
                <a:ea typeface="Arial"/>
                <a:cs typeface="Arial"/>
                <a:sym typeface="Arial"/>
              </a:rPr>
              <a:t>‹#›</a:t>
            </a:fld>
            <a:endParaRPr lang="en-US" sz="5700" b="0" i="0" u="none">
              <a:solidFill>
                <a:srgbClr val="898989"/>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017837" y="1752600"/>
            <a:ext cx="37855500" cy="636270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2112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rot="5400000">
            <a:off x="11502313" y="278550"/>
            <a:ext cx="20886600" cy="37855500"/>
          </a:xfrm>
          <a:prstGeom prst="rect">
            <a:avLst/>
          </a:prstGeom>
          <a:noFill/>
          <a:ln>
            <a:noFill/>
          </a:ln>
        </p:spPr>
        <p:txBody>
          <a:bodyPr wrap="square" lIns="91425" tIns="91425" rIns="91425" bIns="91425" anchor="t" anchorCtr="0"/>
          <a:lstStyle>
            <a:lvl1pPr marL="1097280" marR="0" lvl="0" indent="-243840" algn="l" rtl="0">
              <a:lnSpc>
                <a:spcPct val="90000"/>
              </a:lnSpc>
              <a:spcBef>
                <a:spcPts val="4800"/>
              </a:spcBef>
              <a:buClr>
                <a:schemeClr val="dk1"/>
              </a:buClr>
              <a:buSzPct val="100298"/>
              <a:buFont typeface="Arial"/>
              <a:buChar char="•"/>
              <a:defRPr sz="13439" b="0" i="0" u="none" strike="noStrike" cap="none">
                <a:solidFill>
                  <a:schemeClr val="dk1"/>
                </a:solidFill>
                <a:latin typeface="Calibri"/>
                <a:ea typeface="Calibri"/>
                <a:cs typeface="Calibri"/>
                <a:sym typeface="Calibri"/>
              </a:defRPr>
            </a:lvl1pPr>
            <a:lvl2pPr marL="3291840" marR="0" lvl="1" indent="-375920" algn="l" rtl="0">
              <a:lnSpc>
                <a:spcPct val="90000"/>
              </a:lnSpc>
              <a:spcBef>
                <a:spcPts val="2400"/>
              </a:spcBef>
              <a:buClr>
                <a:schemeClr val="dk1"/>
              </a:buClr>
              <a:buSzPct val="100173"/>
              <a:buFont typeface="Arial"/>
              <a:buChar char="•"/>
              <a:defRPr sz="11520" b="0" i="0" u="none" strike="noStrike" cap="none">
                <a:solidFill>
                  <a:schemeClr val="dk1"/>
                </a:solidFill>
                <a:latin typeface="Calibri"/>
                <a:ea typeface="Calibri"/>
                <a:cs typeface="Calibri"/>
                <a:sym typeface="Calibri"/>
              </a:defRPr>
            </a:lvl2pPr>
            <a:lvl3pPr marL="5486400" marR="0" lvl="2" indent="-495300" algn="l" rtl="0">
              <a:lnSpc>
                <a:spcPct val="90000"/>
              </a:lnSpc>
              <a:spcBef>
                <a:spcPts val="240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3pPr>
            <a:lvl4pPr marL="7680960" marR="0" lvl="3" indent="-553719"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4pPr>
            <a:lvl5pPr marL="9875520" marR="0" lvl="4" indent="-551179"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5pPr>
            <a:lvl6pPr marL="12070080" marR="0" lvl="5" indent="-548640"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6pPr>
            <a:lvl7pPr marL="14264639" marR="0" lvl="6" indent="-558800"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7pPr>
            <a:lvl8pPr marL="16459200" marR="0" lvl="7" indent="-556260"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8pPr>
            <a:lvl9pPr marL="18653760" marR="0" lvl="8" indent="-553721"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3017837" y="30510163"/>
            <a:ext cx="9876000" cy="17526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5700" b="0" i="0" u="none">
                <a:solidFill>
                  <a:srgbClr val="898989"/>
                </a:solidFill>
                <a:latin typeface="Arial"/>
                <a:ea typeface="Arial"/>
                <a:cs typeface="Arial"/>
                <a:sym typeface="Arial"/>
              </a:defRPr>
            </a:lvl1pPr>
            <a:lvl2pPr marL="2193925" marR="0" lvl="1" indent="-1736725"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ftr" idx="11"/>
          </p:nvPr>
        </p:nvSpPr>
        <p:spPr>
          <a:xfrm>
            <a:off x="14538325" y="30510163"/>
            <a:ext cx="14814300" cy="17526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2193925" marR="0" lvl="1" indent="-1736725"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sldNum" idx="12"/>
          </p:nvPr>
        </p:nvSpPr>
        <p:spPr>
          <a:xfrm>
            <a:off x="30997525" y="30510163"/>
            <a:ext cx="9876000" cy="17526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5700" b="0" i="0" u="none">
                <a:solidFill>
                  <a:srgbClr val="898989"/>
                </a:solidFill>
                <a:latin typeface="Arial"/>
                <a:ea typeface="Arial"/>
                <a:cs typeface="Arial"/>
                <a:sym typeface="Arial"/>
              </a:rPr>
              <a:t>‹#›</a:t>
            </a:fld>
            <a:endParaRPr lang="en-US" sz="5700" b="0" i="0" u="none">
              <a:solidFill>
                <a:srgbClr val="898989"/>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023237" y="2194560"/>
            <a:ext cx="14156100" cy="7681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1536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a:spLocks noGrp="1"/>
          </p:cNvSpPr>
          <p:nvPr>
            <p:ph type="pic" idx="2"/>
          </p:nvPr>
        </p:nvSpPr>
        <p:spPr>
          <a:xfrm>
            <a:off x="18659477" y="4739647"/>
            <a:ext cx="22220100" cy="23393400"/>
          </a:xfrm>
          <a:prstGeom prst="rect">
            <a:avLst/>
          </a:prstGeom>
          <a:noFill/>
          <a:ln>
            <a:noFill/>
          </a:ln>
        </p:spPr>
        <p:txBody>
          <a:bodyPr wrap="square" lIns="91425" tIns="91425" rIns="91425" bIns="91425" anchor="t" anchorCtr="0"/>
          <a:lstStyle>
            <a:lvl1pPr marL="0" marR="0" lvl="0" indent="0" algn="l" rtl="0">
              <a:lnSpc>
                <a:spcPct val="90000"/>
              </a:lnSpc>
              <a:spcBef>
                <a:spcPts val="4800"/>
              </a:spcBef>
              <a:buClr>
                <a:schemeClr val="dk1"/>
              </a:buClr>
              <a:buFont typeface="Arial"/>
              <a:buNone/>
              <a:defRPr sz="15360" b="0" i="0" u="none" strike="noStrike" cap="none">
                <a:solidFill>
                  <a:schemeClr val="dk1"/>
                </a:solidFill>
                <a:latin typeface="Calibri"/>
                <a:ea typeface="Calibri"/>
                <a:cs typeface="Calibri"/>
                <a:sym typeface="Calibri"/>
              </a:defRPr>
            </a:lvl1pPr>
            <a:lvl2pPr marL="2194560" marR="0" lvl="1" indent="-10160" algn="l" rtl="0">
              <a:lnSpc>
                <a:spcPct val="90000"/>
              </a:lnSpc>
              <a:spcBef>
                <a:spcPts val="2400"/>
              </a:spcBef>
              <a:buClr>
                <a:schemeClr val="dk1"/>
              </a:buClr>
              <a:buFont typeface="Arial"/>
              <a:buNone/>
              <a:defRPr sz="13439" b="0" i="0" u="none" strike="noStrike" cap="none">
                <a:solidFill>
                  <a:schemeClr val="dk1"/>
                </a:solidFill>
                <a:latin typeface="Calibri"/>
                <a:ea typeface="Calibri"/>
                <a:cs typeface="Calibri"/>
                <a:sym typeface="Calibri"/>
              </a:defRPr>
            </a:lvl2pPr>
            <a:lvl3pPr marL="4389120" marR="0" lvl="2" indent="-7620" algn="l" rtl="0">
              <a:lnSpc>
                <a:spcPct val="90000"/>
              </a:lnSpc>
              <a:spcBef>
                <a:spcPts val="2400"/>
              </a:spcBef>
              <a:buClr>
                <a:schemeClr val="dk1"/>
              </a:buClr>
              <a:buFont typeface="Arial"/>
              <a:buNone/>
              <a:defRPr sz="11520" b="0" i="0" u="none" strike="noStrike" cap="none">
                <a:solidFill>
                  <a:schemeClr val="dk1"/>
                </a:solidFill>
                <a:latin typeface="Calibri"/>
                <a:ea typeface="Calibri"/>
                <a:cs typeface="Calibri"/>
                <a:sym typeface="Calibri"/>
              </a:defRPr>
            </a:lvl3pPr>
            <a:lvl4pPr marL="6583680" marR="0" lvl="3" indent="-5080" algn="l" rtl="0">
              <a:lnSpc>
                <a:spcPct val="90000"/>
              </a:lnSpc>
              <a:spcBef>
                <a:spcPts val="2400"/>
              </a:spcBef>
              <a:buClr>
                <a:schemeClr val="dk1"/>
              </a:buClr>
              <a:buFont typeface="Arial"/>
              <a:buNone/>
              <a:defRPr sz="9600" b="0" i="0" u="none" strike="noStrike" cap="none">
                <a:solidFill>
                  <a:schemeClr val="dk1"/>
                </a:solidFill>
                <a:latin typeface="Calibri"/>
                <a:ea typeface="Calibri"/>
                <a:cs typeface="Calibri"/>
                <a:sym typeface="Calibri"/>
              </a:defRPr>
            </a:lvl4pPr>
            <a:lvl5pPr marL="8778240" marR="0" lvl="4" indent="-2540" algn="l" rtl="0">
              <a:lnSpc>
                <a:spcPct val="90000"/>
              </a:lnSpc>
              <a:spcBef>
                <a:spcPts val="2400"/>
              </a:spcBef>
              <a:buClr>
                <a:schemeClr val="dk1"/>
              </a:buClr>
              <a:buFont typeface="Arial"/>
              <a:buNone/>
              <a:defRPr sz="9600" b="0" i="0" u="none" strike="noStrike" cap="none">
                <a:solidFill>
                  <a:schemeClr val="dk1"/>
                </a:solidFill>
                <a:latin typeface="Calibri"/>
                <a:ea typeface="Calibri"/>
                <a:cs typeface="Calibri"/>
                <a:sym typeface="Calibri"/>
              </a:defRPr>
            </a:lvl5pPr>
            <a:lvl6pPr marL="10972800" marR="0" lvl="5" indent="0" algn="l" rtl="0">
              <a:lnSpc>
                <a:spcPct val="90000"/>
              </a:lnSpc>
              <a:spcBef>
                <a:spcPts val="2400"/>
              </a:spcBef>
              <a:buClr>
                <a:schemeClr val="dk1"/>
              </a:buClr>
              <a:buFont typeface="Arial"/>
              <a:buNone/>
              <a:defRPr sz="9600" b="0" i="0" u="none" strike="noStrike" cap="none">
                <a:solidFill>
                  <a:schemeClr val="dk1"/>
                </a:solidFill>
                <a:latin typeface="Calibri"/>
                <a:ea typeface="Calibri"/>
                <a:cs typeface="Calibri"/>
                <a:sym typeface="Calibri"/>
              </a:defRPr>
            </a:lvl6pPr>
            <a:lvl7pPr marL="13167361" marR="0" lvl="6" indent="-10160" algn="l" rtl="0">
              <a:lnSpc>
                <a:spcPct val="90000"/>
              </a:lnSpc>
              <a:spcBef>
                <a:spcPts val="2400"/>
              </a:spcBef>
              <a:buClr>
                <a:schemeClr val="dk1"/>
              </a:buClr>
              <a:buFont typeface="Arial"/>
              <a:buNone/>
              <a:defRPr sz="9600" b="0" i="0" u="none" strike="noStrike" cap="none">
                <a:solidFill>
                  <a:schemeClr val="dk1"/>
                </a:solidFill>
                <a:latin typeface="Calibri"/>
                <a:ea typeface="Calibri"/>
                <a:cs typeface="Calibri"/>
                <a:sym typeface="Calibri"/>
              </a:defRPr>
            </a:lvl7pPr>
            <a:lvl8pPr marL="15361920" marR="0" lvl="7" indent="-7619" algn="l" rtl="0">
              <a:lnSpc>
                <a:spcPct val="90000"/>
              </a:lnSpc>
              <a:spcBef>
                <a:spcPts val="2400"/>
              </a:spcBef>
              <a:buClr>
                <a:schemeClr val="dk1"/>
              </a:buClr>
              <a:buFont typeface="Arial"/>
              <a:buNone/>
              <a:defRPr sz="9600" b="0" i="0" u="none" strike="noStrike" cap="none">
                <a:solidFill>
                  <a:schemeClr val="dk1"/>
                </a:solidFill>
                <a:latin typeface="Calibri"/>
                <a:ea typeface="Calibri"/>
                <a:cs typeface="Calibri"/>
                <a:sym typeface="Calibri"/>
              </a:defRPr>
            </a:lvl8pPr>
            <a:lvl9pPr marL="17556480" marR="0" lvl="8" indent="-5080" algn="l" rtl="0">
              <a:lnSpc>
                <a:spcPct val="90000"/>
              </a:lnSpc>
              <a:spcBef>
                <a:spcPts val="2400"/>
              </a:spcBef>
              <a:buClr>
                <a:schemeClr val="dk1"/>
              </a:buClr>
              <a:buFont typeface="Arial"/>
              <a:buNone/>
              <a:defRPr sz="96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1"/>
          </p:nvPr>
        </p:nvSpPr>
        <p:spPr>
          <a:xfrm>
            <a:off x="3023237" y="9875520"/>
            <a:ext cx="14156100" cy="18295500"/>
          </a:xfrm>
          <a:prstGeom prst="rect">
            <a:avLst/>
          </a:prstGeom>
          <a:noFill/>
          <a:ln>
            <a:noFill/>
          </a:ln>
        </p:spPr>
        <p:txBody>
          <a:bodyPr wrap="square" lIns="91425" tIns="91425" rIns="91425" bIns="91425" anchor="t" anchorCtr="0"/>
          <a:lstStyle>
            <a:lvl1pPr marL="0" marR="0" lvl="0" indent="0" algn="l" rtl="0">
              <a:lnSpc>
                <a:spcPct val="90000"/>
              </a:lnSpc>
              <a:spcBef>
                <a:spcPts val="4800"/>
              </a:spcBef>
              <a:buClr>
                <a:schemeClr val="dk1"/>
              </a:buClr>
              <a:buFont typeface="Arial"/>
              <a:buNone/>
              <a:defRPr sz="7680" b="0" i="0" u="none" strike="noStrike" cap="none">
                <a:solidFill>
                  <a:schemeClr val="dk1"/>
                </a:solidFill>
                <a:latin typeface="Calibri"/>
                <a:ea typeface="Calibri"/>
                <a:cs typeface="Calibri"/>
                <a:sym typeface="Calibri"/>
              </a:defRPr>
            </a:lvl1pPr>
            <a:lvl2pPr marL="2194560" marR="0" lvl="1" indent="-10160" algn="l" rtl="0">
              <a:lnSpc>
                <a:spcPct val="90000"/>
              </a:lnSpc>
              <a:spcBef>
                <a:spcPts val="2400"/>
              </a:spcBef>
              <a:buClr>
                <a:schemeClr val="dk1"/>
              </a:buClr>
              <a:buFont typeface="Arial"/>
              <a:buNone/>
              <a:defRPr sz="6719" b="0" i="0" u="none" strike="noStrike" cap="none">
                <a:solidFill>
                  <a:schemeClr val="dk1"/>
                </a:solidFill>
                <a:latin typeface="Calibri"/>
                <a:ea typeface="Calibri"/>
                <a:cs typeface="Calibri"/>
                <a:sym typeface="Calibri"/>
              </a:defRPr>
            </a:lvl2pPr>
            <a:lvl3pPr marL="4389120" marR="0" lvl="2" indent="-7620" algn="l" rtl="0">
              <a:lnSpc>
                <a:spcPct val="90000"/>
              </a:lnSpc>
              <a:spcBef>
                <a:spcPts val="2400"/>
              </a:spcBef>
              <a:buClr>
                <a:schemeClr val="dk1"/>
              </a:buClr>
              <a:buFont typeface="Arial"/>
              <a:buNone/>
              <a:defRPr sz="5760" b="0" i="0" u="none" strike="noStrike" cap="none">
                <a:solidFill>
                  <a:schemeClr val="dk1"/>
                </a:solidFill>
                <a:latin typeface="Calibri"/>
                <a:ea typeface="Calibri"/>
                <a:cs typeface="Calibri"/>
                <a:sym typeface="Calibri"/>
              </a:defRPr>
            </a:lvl3pPr>
            <a:lvl4pPr marL="6583680" marR="0" lvl="3" indent="-5080" algn="l" rtl="0">
              <a:lnSpc>
                <a:spcPct val="90000"/>
              </a:lnSpc>
              <a:spcBef>
                <a:spcPts val="2400"/>
              </a:spcBef>
              <a:buClr>
                <a:schemeClr val="dk1"/>
              </a:buClr>
              <a:buFont typeface="Arial"/>
              <a:buNone/>
              <a:defRPr sz="4800" b="0" i="0" u="none" strike="noStrike" cap="none">
                <a:solidFill>
                  <a:schemeClr val="dk1"/>
                </a:solidFill>
                <a:latin typeface="Calibri"/>
                <a:ea typeface="Calibri"/>
                <a:cs typeface="Calibri"/>
                <a:sym typeface="Calibri"/>
              </a:defRPr>
            </a:lvl4pPr>
            <a:lvl5pPr marL="8778240" marR="0" lvl="4" indent="-2540" algn="l" rtl="0">
              <a:lnSpc>
                <a:spcPct val="90000"/>
              </a:lnSpc>
              <a:spcBef>
                <a:spcPts val="2400"/>
              </a:spcBef>
              <a:buClr>
                <a:schemeClr val="dk1"/>
              </a:buClr>
              <a:buFont typeface="Arial"/>
              <a:buNone/>
              <a:defRPr sz="4800" b="0" i="0" u="none" strike="noStrike" cap="none">
                <a:solidFill>
                  <a:schemeClr val="dk1"/>
                </a:solidFill>
                <a:latin typeface="Calibri"/>
                <a:ea typeface="Calibri"/>
                <a:cs typeface="Calibri"/>
                <a:sym typeface="Calibri"/>
              </a:defRPr>
            </a:lvl5pPr>
            <a:lvl6pPr marL="10972800" marR="0" lvl="5" indent="0" algn="l" rtl="0">
              <a:lnSpc>
                <a:spcPct val="90000"/>
              </a:lnSpc>
              <a:spcBef>
                <a:spcPts val="2400"/>
              </a:spcBef>
              <a:buClr>
                <a:schemeClr val="dk1"/>
              </a:buClr>
              <a:buFont typeface="Arial"/>
              <a:buNone/>
              <a:defRPr sz="4800" b="0" i="0" u="none" strike="noStrike" cap="none">
                <a:solidFill>
                  <a:schemeClr val="dk1"/>
                </a:solidFill>
                <a:latin typeface="Calibri"/>
                <a:ea typeface="Calibri"/>
                <a:cs typeface="Calibri"/>
                <a:sym typeface="Calibri"/>
              </a:defRPr>
            </a:lvl6pPr>
            <a:lvl7pPr marL="13167361" marR="0" lvl="6" indent="-10160" algn="l" rtl="0">
              <a:lnSpc>
                <a:spcPct val="90000"/>
              </a:lnSpc>
              <a:spcBef>
                <a:spcPts val="2400"/>
              </a:spcBef>
              <a:buClr>
                <a:schemeClr val="dk1"/>
              </a:buClr>
              <a:buFont typeface="Arial"/>
              <a:buNone/>
              <a:defRPr sz="4800" b="0" i="0" u="none" strike="noStrike" cap="none">
                <a:solidFill>
                  <a:schemeClr val="dk1"/>
                </a:solidFill>
                <a:latin typeface="Calibri"/>
                <a:ea typeface="Calibri"/>
                <a:cs typeface="Calibri"/>
                <a:sym typeface="Calibri"/>
              </a:defRPr>
            </a:lvl7pPr>
            <a:lvl8pPr marL="15361920" marR="0" lvl="7" indent="-7619" algn="l" rtl="0">
              <a:lnSpc>
                <a:spcPct val="90000"/>
              </a:lnSpc>
              <a:spcBef>
                <a:spcPts val="2400"/>
              </a:spcBef>
              <a:buClr>
                <a:schemeClr val="dk1"/>
              </a:buClr>
              <a:buFont typeface="Arial"/>
              <a:buNone/>
              <a:defRPr sz="4800" b="0" i="0" u="none" strike="noStrike" cap="none">
                <a:solidFill>
                  <a:schemeClr val="dk1"/>
                </a:solidFill>
                <a:latin typeface="Calibri"/>
                <a:ea typeface="Calibri"/>
                <a:cs typeface="Calibri"/>
                <a:sym typeface="Calibri"/>
              </a:defRPr>
            </a:lvl8pPr>
            <a:lvl9pPr marL="17556480" marR="0" lvl="8" indent="-5080" algn="l" rtl="0">
              <a:lnSpc>
                <a:spcPct val="90000"/>
              </a:lnSpc>
              <a:spcBef>
                <a:spcPts val="2400"/>
              </a:spcBef>
              <a:buClr>
                <a:schemeClr val="dk1"/>
              </a:buClr>
              <a:buFont typeface="Arial"/>
              <a:buNone/>
              <a:defRPr sz="4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3017837" y="30510163"/>
            <a:ext cx="9876000" cy="17526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5700" b="0" i="0" u="none">
                <a:solidFill>
                  <a:srgbClr val="898989"/>
                </a:solidFill>
                <a:latin typeface="Arial"/>
                <a:ea typeface="Arial"/>
                <a:cs typeface="Arial"/>
                <a:sym typeface="Arial"/>
              </a:defRPr>
            </a:lvl1pPr>
            <a:lvl2pPr marL="2193925" marR="0" lvl="1" indent="-1736725"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ftr" idx="11"/>
          </p:nvPr>
        </p:nvSpPr>
        <p:spPr>
          <a:xfrm>
            <a:off x="14538325" y="30510163"/>
            <a:ext cx="14814300" cy="17526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2193925" marR="0" lvl="1" indent="-1736725"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sldNum" idx="12"/>
          </p:nvPr>
        </p:nvSpPr>
        <p:spPr>
          <a:xfrm>
            <a:off x="30997525" y="30510163"/>
            <a:ext cx="9876000" cy="17526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5700" b="0" i="0" u="none">
                <a:solidFill>
                  <a:srgbClr val="898989"/>
                </a:solidFill>
                <a:latin typeface="Arial"/>
                <a:ea typeface="Arial"/>
                <a:cs typeface="Arial"/>
                <a:sym typeface="Arial"/>
              </a:rPr>
              <a:t>‹#›</a:t>
            </a:fld>
            <a:endParaRPr lang="en-US" sz="5700" b="0" i="0" u="none">
              <a:solidFill>
                <a:srgbClr val="898989"/>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023237" y="2194560"/>
            <a:ext cx="14156100" cy="7681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1536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18659477" y="4739647"/>
            <a:ext cx="22220100" cy="23393400"/>
          </a:xfrm>
          <a:prstGeom prst="rect">
            <a:avLst/>
          </a:prstGeom>
          <a:noFill/>
          <a:ln>
            <a:noFill/>
          </a:ln>
        </p:spPr>
        <p:txBody>
          <a:bodyPr wrap="square" lIns="91425" tIns="91425" rIns="91425" bIns="91425" anchor="t" anchorCtr="0"/>
          <a:lstStyle>
            <a:lvl1pPr marL="1097280" marR="0" lvl="0" indent="-121919" algn="l" rtl="0">
              <a:lnSpc>
                <a:spcPct val="90000"/>
              </a:lnSpc>
              <a:spcBef>
                <a:spcPts val="4800"/>
              </a:spcBef>
              <a:buClr>
                <a:schemeClr val="dk1"/>
              </a:buClr>
              <a:buSzPct val="99740"/>
              <a:buFont typeface="Arial"/>
              <a:buChar char="•"/>
              <a:defRPr sz="15360" b="0" i="0" u="none" strike="noStrike" cap="none">
                <a:solidFill>
                  <a:schemeClr val="dk1"/>
                </a:solidFill>
                <a:latin typeface="Calibri"/>
                <a:ea typeface="Calibri"/>
                <a:cs typeface="Calibri"/>
                <a:sym typeface="Calibri"/>
              </a:defRPr>
            </a:lvl1pPr>
            <a:lvl2pPr marL="3291840" marR="0" lvl="1" indent="-254000" algn="l" rtl="0">
              <a:lnSpc>
                <a:spcPct val="90000"/>
              </a:lnSpc>
              <a:spcBef>
                <a:spcPts val="2400"/>
              </a:spcBef>
              <a:buClr>
                <a:schemeClr val="dk1"/>
              </a:buClr>
              <a:buSzPct val="100298"/>
              <a:buFont typeface="Arial"/>
              <a:buChar char="•"/>
              <a:defRPr sz="13439" b="0" i="0" u="none" strike="noStrike" cap="none">
                <a:solidFill>
                  <a:schemeClr val="dk1"/>
                </a:solidFill>
                <a:latin typeface="Calibri"/>
                <a:ea typeface="Calibri"/>
                <a:cs typeface="Calibri"/>
                <a:sym typeface="Calibri"/>
              </a:defRPr>
            </a:lvl2pPr>
            <a:lvl3pPr marL="5486400" marR="0" lvl="2" indent="-373379" algn="l" rtl="0">
              <a:lnSpc>
                <a:spcPct val="90000"/>
              </a:lnSpc>
              <a:spcBef>
                <a:spcPts val="2400"/>
              </a:spcBef>
              <a:buClr>
                <a:schemeClr val="dk1"/>
              </a:buClr>
              <a:buSzPct val="100173"/>
              <a:buFont typeface="Arial"/>
              <a:buChar char="•"/>
              <a:defRPr sz="11520" b="0" i="0" u="none" strike="noStrike" cap="none">
                <a:solidFill>
                  <a:schemeClr val="dk1"/>
                </a:solidFill>
                <a:latin typeface="Calibri"/>
                <a:ea typeface="Calibri"/>
                <a:cs typeface="Calibri"/>
                <a:sym typeface="Calibri"/>
              </a:defRPr>
            </a:lvl3pPr>
            <a:lvl4pPr marL="7680960" marR="0" lvl="3" indent="-492759" algn="l" rtl="0">
              <a:lnSpc>
                <a:spcPct val="90000"/>
              </a:lnSpc>
              <a:spcBef>
                <a:spcPts val="240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5520" marR="0" lvl="4" indent="-490219" algn="l" rtl="0">
              <a:lnSpc>
                <a:spcPct val="90000"/>
              </a:lnSpc>
              <a:spcBef>
                <a:spcPts val="240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70080" marR="0" lvl="5" indent="-487680" algn="l" rtl="0">
              <a:lnSpc>
                <a:spcPct val="90000"/>
              </a:lnSpc>
              <a:spcBef>
                <a:spcPts val="240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4639" marR="0" lvl="6" indent="-497839" algn="l" rtl="0">
              <a:lnSpc>
                <a:spcPct val="90000"/>
              </a:lnSpc>
              <a:spcBef>
                <a:spcPts val="240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9200" marR="0" lvl="7" indent="-495300" algn="l" rtl="0">
              <a:lnSpc>
                <a:spcPct val="90000"/>
              </a:lnSpc>
              <a:spcBef>
                <a:spcPts val="240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3760" marR="0" lvl="8" indent="-492760" algn="l" rtl="0">
              <a:lnSpc>
                <a:spcPct val="90000"/>
              </a:lnSpc>
              <a:spcBef>
                <a:spcPts val="240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3023237" y="9875520"/>
            <a:ext cx="14156100" cy="18295500"/>
          </a:xfrm>
          <a:prstGeom prst="rect">
            <a:avLst/>
          </a:prstGeom>
          <a:noFill/>
          <a:ln>
            <a:noFill/>
          </a:ln>
        </p:spPr>
        <p:txBody>
          <a:bodyPr wrap="square" lIns="91425" tIns="91425" rIns="91425" bIns="91425" anchor="t" anchorCtr="0"/>
          <a:lstStyle>
            <a:lvl1pPr marL="0" marR="0" lvl="0" indent="0" algn="l" rtl="0">
              <a:lnSpc>
                <a:spcPct val="90000"/>
              </a:lnSpc>
              <a:spcBef>
                <a:spcPts val="4800"/>
              </a:spcBef>
              <a:buClr>
                <a:schemeClr val="dk1"/>
              </a:buClr>
              <a:buFont typeface="Arial"/>
              <a:buNone/>
              <a:defRPr sz="7680" b="0" i="0" u="none" strike="noStrike" cap="none">
                <a:solidFill>
                  <a:schemeClr val="dk1"/>
                </a:solidFill>
                <a:latin typeface="Calibri"/>
                <a:ea typeface="Calibri"/>
                <a:cs typeface="Calibri"/>
                <a:sym typeface="Calibri"/>
              </a:defRPr>
            </a:lvl1pPr>
            <a:lvl2pPr marL="2194560" marR="0" lvl="1" indent="-10160" algn="l" rtl="0">
              <a:lnSpc>
                <a:spcPct val="90000"/>
              </a:lnSpc>
              <a:spcBef>
                <a:spcPts val="2400"/>
              </a:spcBef>
              <a:buClr>
                <a:schemeClr val="dk1"/>
              </a:buClr>
              <a:buFont typeface="Arial"/>
              <a:buNone/>
              <a:defRPr sz="6719" b="0" i="0" u="none" strike="noStrike" cap="none">
                <a:solidFill>
                  <a:schemeClr val="dk1"/>
                </a:solidFill>
                <a:latin typeface="Calibri"/>
                <a:ea typeface="Calibri"/>
                <a:cs typeface="Calibri"/>
                <a:sym typeface="Calibri"/>
              </a:defRPr>
            </a:lvl2pPr>
            <a:lvl3pPr marL="4389120" marR="0" lvl="2" indent="-7620" algn="l" rtl="0">
              <a:lnSpc>
                <a:spcPct val="90000"/>
              </a:lnSpc>
              <a:spcBef>
                <a:spcPts val="2400"/>
              </a:spcBef>
              <a:buClr>
                <a:schemeClr val="dk1"/>
              </a:buClr>
              <a:buFont typeface="Arial"/>
              <a:buNone/>
              <a:defRPr sz="5760" b="0" i="0" u="none" strike="noStrike" cap="none">
                <a:solidFill>
                  <a:schemeClr val="dk1"/>
                </a:solidFill>
                <a:latin typeface="Calibri"/>
                <a:ea typeface="Calibri"/>
                <a:cs typeface="Calibri"/>
                <a:sym typeface="Calibri"/>
              </a:defRPr>
            </a:lvl3pPr>
            <a:lvl4pPr marL="6583680" marR="0" lvl="3" indent="-5080" algn="l" rtl="0">
              <a:lnSpc>
                <a:spcPct val="90000"/>
              </a:lnSpc>
              <a:spcBef>
                <a:spcPts val="2400"/>
              </a:spcBef>
              <a:buClr>
                <a:schemeClr val="dk1"/>
              </a:buClr>
              <a:buFont typeface="Arial"/>
              <a:buNone/>
              <a:defRPr sz="4800" b="0" i="0" u="none" strike="noStrike" cap="none">
                <a:solidFill>
                  <a:schemeClr val="dk1"/>
                </a:solidFill>
                <a:latin typeface="Calibri"/>
                <a:ea typeface="Calibri"/>
                <a:cs typeface="Calibri"/>
                <a:sym typeface="Calibri"/>
              </a:defRPr>
            </a:lvl4pPr>
            <a:lvl5pPr marL="8778240" marR="0" lvl="4" indent="-2540" algn="l" rtl="0">
              <a:lnSpc>
                <a:spcPct val="90000"/>
              </a:lnSpc>
              <a:spcBef>
                <a:spcPts val="2400"/>
              </a:spcBef>
              <a:buClr>
                <a:schemeClr val="dk1"/>
              </a:buClr>
              <a:buFont typeface="Arial"/>
              <a:buNone/>
              <a:defRPr sz="4800" b="0" i="0" u="none" strike="noStrike" cap="none">
                <a:solidFill>
                  <a:schemeClr val="dk1"/>
                </a:solidFill>
                <a:latin typeface="Calibri"/>
                <a:ea typeface="Calibri"/>
                <a:cs typeface="Calibri"/>
                <a:sym typeface="Calibri"/>
              </a:defRPr>
            </a:lvl5pPr>
            <a:lvl6pPr marL="10972800" marR="0" lvl="5" indent="0" algn="l" rtl="0">
              <a:lnSpc>
                <a:spcPct val="90000"/>
              </a:lnSpc>
              <a:spcBef>
                <a:spcPts val="2400"/>
              </a:spcBef>
              <a:buClr>
                <a:schemeClr val="dk1"/>
              </a:buClr>
              <a:buFont typeface="Arial"/>
              <a:buNone/>
              <a:defRPr sz="4800" b="0" i="0" u="none" strike="noStrike" cap="none">
                <a:solidFill>
                  <a:schemeClr val="dk1"/>
                </a:solidFill>
                <a:latin typeface="Calibri"/>
                <a:ea typeface="Calibri"/>
                <a:cs typeface="Calibri"/>
                <a:sym typeface="Calibri"/>
              </a:defRPr>
            </a:lvl6pPr>
            <a:lvl7pPr marL="13167361" marR="0" lvl="6" indent="-10160" algn="l" rtl="0">
              <a:lnSpc>
                <a:spcPct val="90000"/>
              </a:lnSpc>
              <a:spcBef>
                <a:spcPts val="2400"/>
              </a:spcBef>
              <a:buClr>
                <a:schemeClr val="dk1"/>
              </a:buClr>
              <a:buFont typeface="Arial"/>
              <a:buNone/>
              <a:defRPr sz="4800" b="0" i="0" u="none" strike="noStrike" cap="none">
                <a:solidFill>
                  <a:schemeClr val="dk1"/>
                </a:solidFill>
                <a:latin typeface="Calibri"/>
                <a:ea typeface="Calibri"/>
                <a:cs typeface="Calibri"/>
                <a:sym typeface="Calibri"/>
              </a:defRPr>
            </a:lvl7pPr>
            <a:lvl8pPr marL="15361920" marR="0" lvl="7" indent="-7619" algn="l" rtl="0">
              <a:lnSpc>
                <a:spcPct val="90000"/>
              </a:lnSpc>
              <a:spcBef>
                <a:spcPts val="2400"/>
              </a:spcBef>
              <a:buClr>
                <a:schemeClr val="dk1"/>
              </a:buClr>
              <a:buFont typeface="Arial"/>
              <a:buNone/>
              <a:defRPr sz="4800" b="0" i="0" u="none" strike="noStrike" cap="none">
                <a:solidFill>
                  <a:schemeClr val="dk1"/>
                </a:solidFill>
                <a:latin typeface="Calibri"/>
                <a:ea typeface="Calibri"/>
                <a:cs typeface="Calibri"/>
                <a:sym typeface="Calibri"/>
              </a:defRPr>
            </a:lvl8pPr>
            <a:lvl9pPr marL="17556480" marR="0" lvl="8" indent="-5080" algn="l" rtl="0">
              <a:lnSpc>
                <a:spcPct val="90000"/>
              </a:lnSpc>
              <a:spcBef>
                <a:spcPts val="2400"/>
              </a:spcBef>
              <a:buClr>
                <a:schemeClr val="dk1"/>
              </a:buClr>
              <a:buFont typeface="Arial"/>
              <a:buNone/>
              <a:defRPr sz="4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dt" idx="10"/>
          </p:nvPr>
        </p:nvSpPr>
        <p:spPr>
          <a:xfrm>
            <a:off x="3017837" y="30510163"/>
            <a:ext cx="9876000" cy="17526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5700" b="0" i="0" u="none">
                <a:solidFill>
                  <a:srgbClr val="898989"/>
                </a:solidFill>
                <a:latin typeface="Arial"/>
                <a:ea typeface="Arial"/>
                <a:cs typeface="Arial"/>
                <a:sym typeface="Arial"/>
              </a:defRPr>
            </a:lvl1pPr>
            <a:lvl2pPr marL="2193925" marR="0" lvl="1" indent="-1736725"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ftr" idx="11"/>
          </p:nvPr>
        </p:nvSpPr>
        <p:spPr>
          <a:xfrm>
            <a:off x="14538325" y="30510163"/>
            <a:ext cx="14814300" cy="17526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2193925" marR="0" lvl="1" indent="-1736725"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sldNum" idx="12"/>
          </p:nvPr>
        </p:nvSpPr>
        <p:spPr>
          <a:xfrm>
            <a:off x="30997525" y="30510163"/>
            <a:ext cx="9876000" cy="17526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5700" b="0" i="0" u="none">
                <a:solidFill>
                  <a:srgbClr val="898989"/>
                </a:solidFill>
                <a:latin typeface="Arial"/>
                <a:ea typeface="Arial"/>
                <a:cs typeface="Arial"/>
                <a:sym typeface="Arial"/>
              </a:rPr>
              <a:t>‹#›</a:t>
            </a:fld>
            <a:endParaRPr lang="en-US" sz="5700" b="0" i="0" u="none">
              <a:solidFill>
                <a:srgbClr val="898989"/>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3"/>
        <p:cNvGrpSpPr/>
        <p:nvPr/>
      </p:nvGrpSpPr>
      <p:grpSpPr>
        <a:xfrm>
          <a:off x="0" y="0"/>
          <a:ext cx="0" cy="0"/>
          <a:chOff x="0" y="0"/>
          <a:chExt cx="0" cy="0"/>
        </a:xfrm>
      </p:grpSpPr>
      <p:sp>
        <p:nvSpPr>
          <p:cNvPr id="44" name="Shape 44"/>
          <p:cNvSpPr txBox="1">
            <a:spLocks noGrp="1"/>
          </p:cNvSpPr>
          <p:nvPr>
            <p:ph type="dt" idx="10"/>
          </p:nvPr>
        </p:nvSpPr>
        <p:spPr>
          <a:xfrm>
            <a:off x="3017837" y="30510163"/>
            <a:ext cx="9876000" cy="17526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5700" b="0" i="0" u="none">
                <a:solidFill>
                  <a:srgbClr val="898989"/>
                </a:solidFill>
                <a:latin typeface="Arial"/>
                <a:ea typeface="Arial"/>
                <a:cs typeface="Arial"/>
                <a:sym typeface="Arial"/>
              </a:defRPr>
            </a:lvl1pPr>
            <a:lvl2pPr marL="2193925" marR="0" lvl="1" indent="-1736725"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ftr" idx="11"/>
          </p:nvPr>
        </p:nvSpPr>
        <p:spPr>
          <a:xfrm>
            <a:off x="14538325" y="30510163"/>
            <a:ext cx="14814300" cy="17526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2193925" marR="0" lvl="1" indent="-1736725"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sldNum" idx="12"/>
          </p:nvPr>
        </p:nvSpPr>
        <p:spPr>
          <a:xfrm>
            <a:off x="30997525" y="30510163"/>
            <a:ext cx="9876000" cy="17526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5700" b="0" i="0" u="none">
                <a:solidFill>
                  <a:srgbClr val="898989"/>
                </a:solidFill>
                <a:latin typeface="Arial"/>
                <a:ea typeface="Arial"/>
                <a:cs typeface="Arial"/>
                <a:sym typeface="Arial"/>
              </a:rPr>
              <a:t>‹#›</a:t>
            </a:fld>
            <a:endParaRPr lang="en-US" sz="5700" b="0" i="0" u="none">
              <a:solidFill>
                <a:srgbClr val="898989"/>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3017837" y="1752600"/>
            <a:ext cx="37855500" cy="636270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2112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dt" idx="10"/>
          </p:nvPr>
        </p:nvSpPr>
        <p:spPr>
          <a:xfrm>
            <a:off x="3017837" y="30510163"/>
            <a:ext cx="9876000" cy="17526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5700" b="0" i="0" u="none">
                <a:solidFill>
                  <a:srgbClr val="898989"/>
                </a:solidFill>
                <a:latin typeface="Arial"/>
                <a:ea typeface="Arial"/>
                <a:cs typeface="Arial"/>
                <a:sym typeface="Arial"/>
              </a:defRPr>
            </a:lvl1pPr>
            <a:lvl2pPr marL="2193925" marR="0" lvl="1" indent="-1736725"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ftr" idx="11"/>
          </p:nvPr>
        </p:nvSpPr>
        <p:spPr>
          <a:xfrm>
            <a:off x="14538325" y="30510163"/>
            <a:ext cx="14814300" cy="17526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2193925" marR="0" lvl="1" indent="-1736725"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sldNum" idx="12"/>
          </p:nvPr>
        </p:nvSpPr>
        <p:spPr>
          <a:xfrm>
            <a:off x="30997525" y="30510163"/>
            <a:ext cx="9876000" cy="17526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5700" b="0" i="0" u="none">
                <a:solidFill>
                  <a:srgbClr val="898989"/>
                </a:solidFill>
                <a:latin typeface="Arial"/>
                <a:ea typeface="Arial"/>
                <a:cs typeface="Arial"/>
                <a:sym typeface="Arial"/>
              </a:rPr>
              <a:t>‹#›</a:t>
            </a:fld>
            <a:endParaRPr lang="en-US" sz="5700" b="0" i="0" u="none">
              <a:solidFill>
                <a:srgbClr val="898989"/>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3023237" y="1752607"/>
            <a:ext cx="37856100" cy="636270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2112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4" name="Shape 54"/>
          <p:cNvSpPr txBox="1">
            <a:spLocks noGrp="1"/>
          </p:cNvSpPr>
          <p:nvPr>
            <p:ph type="body" idx="1"/>
          </p:nvPr>
        </p:nvSpPr>
        <p:spPr>
          <a:xfrm>
            <a:off x="3023242" y="8069582"/>
            <a:ext cx="18567900" cy="3954900"/>
          </a:xfrm>
          <a:prstGeom prst="rect">
            <a:avLst/>
          </a:prstGeom>
          <a:noFill/>
          <a:ln>
            <a:noFill/>
          </a:ln>
        </p:spPr>
        <p:txBody>
          <a:bodyPr wrap="square" lIns="91425" tIns="91425" rIns="91425" bIns="91425" anchor="b" anchorCtr="0"/>
          <a:lstStyle>
            <a:lvl1pPr marL="0" marR="0" lvl="0" indent="0" algn="l" rtl="0">
              <a:lnSpc>
                <a:spcPct val="90000"/>
              </a:lnSpc>
              <a:spcBef>
                <a:spcPts val="4800"/>
              </a:spcBef>
              <a:buClr>
                <a:schemeClr val="dk1"/>
              </a:buClr>
              <a:buFont typeface="Arial"/>
              <a:buNone/>
              <a:defRPr sz="11520" b="1" i="0" u="none" strike="noStrike" cap="none">
                <a:solidFill>
                  <a:schemeClr val="dk1"/>
                </a:solidFill>
                <a:latin typeface="Calibri"/>
                <a:ea typeface="Calibri"/>
                <a:cs typeface="Calibri"/>
                <a:sym typeface="Calibri"/>
              </a:defRPr>
            </a:lvl1pPr>
            <a:lvl2pPr marL="2194560" marR="0" lvl="1" indent="-10160" algn="l" rtl="0">
              <a:lnSpc>
                <a:spcPct val="90000"/>
              </a:lnSpc>
              <a:spcBef>
                <a:spcPts val="2400"/>
              </a:spcBef>
              <a:buClr>
                <a:schemeClr val="dk1"/>
              </a:buClr>
              <a:buFont typeface="Arial"/>
              <a:buNone/>
              <a:defRPr sz="9600" b="1" i="0" u="none" strike="noStrike" cap="none">
                <a:solidFill>
                  <a:schemeClr val="dk1"/>
                </a:solidFill>
                <a:latin typeface="Calibri"/>
                <a:ea typeface="Calibri"/>
                <a:cs typeface="Calibri"/>
                <a:sym typeface="Calibri"/>
              </a:defRPr>
            </a:lvl2pPr>
            <a:lvl3pPr marL="4389120" marR="0" lvl="2" indent="-7620" algn="l" rtl="0">
              <a:lnSpc>
                <a:spcPct val="90000"/>
              </a:lnSpc>
              <a:spcBef>
                <a:spcPts val="2400"/>
              </a:spcBef>
              <a:buClr>
                <a:schemeClr val="dk1"/>
              </a:buClr>
              <a:buFont typeface="Arial"/>
              <a:buNone/>
              <a:defRPr sz="8640" b="1" i="0" u="none" strike="noStrike" cap="none">
                <a:solidFill>
                  <a:schemeClr val="dk1"/>
                </a:solidFill>
                <a:latin typeface="Calibri"/>
                <a:ea typeface="Calibri"/>
                <a:cs typeface="Calibri"/>
                <a:sym typeface="Calibri"/>
              </a:defRPr>
            </a:lvl3pPr>
            <a:lvl4pPr marL="6583680" marR="0" lvl="3" indent="-5080" algn="l" rtl="0">
              <a:lnSpc>
                <a:spcPct val="90000"/>
              </a:lnSpc>
              <a:spcBef>
                <a:spcPts val="2400"/>
              </a:spcBef>
              <a:buClr>
                <a:schemeClr val="dk1"/>
              </a:buClr>
              <a:buFont typeface="Arial"/>
              <a:buNone/>
              <a:defRPr sz="7680" b="1" i="0" u="none" strike="noStrike" cap="none">
                <a:solidFill>
                  <a:schemeClr val="dk1"/>
                </a:solidFill>
                <a:latin typeface="Calibri"/>
                <a:ea typeface="Calibri"/>
                <a:cs typeface="Calibri"/>
                <a:sym typeface="Calibri"/>
              </a:defRPr>
            </a:lvl4pPr>
            <a:lvl5pPr marL="8778240" marR="0" lvl="4" indent="-2540" algn="l" rtl="0">
              <a:lnSpc>
                <a:spcPct val="90000"/>
              </a:lnSpc>
              <a:spcBef>
                <a:spcPts val="2400"/>
              </a:spcBef>
              <a:buClr>
                <a:schemeClr val="dk1"/>
              </a:buClr>
              <a:buFont typeface="Arial"/>
              <a:buNone/>
              <a:defRPr sz="7680" b="1" i="0" u="none" strike="noStrike" cap="none">
                <a:solidFill>
                  <a:schemeClr val="dk1"/>
                </a:solidFill>
                <a:latin typeface="Calibri"/>
                <a:ea typeface="Calibri"/>
                <a:cs typeface="Calibri"/>
                <a:sym typeface="Calibri"/>
              </a:defRPr>
            </a:lvl5pPr>
            <a:lvl6pPr marL="10972800" marR="0" lvl="5" indent="0" algn="l" rtl="0">
              <a:lnSpc>
                <a:spcPct val="90000"/>
              </a:lnSpc>
              <a:spcBef>
                <a:spcPts val="2400"/>
              </a:spcBef>
              <a:buClr>
                <a:schemeClr val="dk1"/>
              </a:buClr>
              <a:buFont typeface="Arial"/>
              <a:buNone/>
              <a:defRPr sz="7680" b="1" i="0" u="none" strike="noStrike" cap="none">
                <a:solidFill>
                  <a:schemeClr val="dk1"/>
                </a:solidFill>
                <a:latin typeface="Calibri"/>
                <a:ea typeface="Calibri"/>
                <a:cs typeface="Calibri"/>
                <a:sym typeface="Calibri"/>
              </a:defRPr>
            </a:lvl6pPr>
            <a:lvl7pPr marL="13167361" marR="0" lvl="6" indent="-10160" algn="l" rtl="0">
              <a:lnSpc>
                <a:spcPct val="90000"/>
              </a:lnSpc>
              <a:spcBef>
                <a:spcPts val="2400"/>
              </a:spcBef>
              <a:buClr>
                <a:schemeClr val="dk1"/>
              </a:buClr>
              <a:buFont typeface="Arial"/>
              <a:buNone/>
              <a:defRPr sz="7680" b="1" i="0" u="none" strike="noStrike" cap="none">
                <a:solidFill>
                  <a:schemeClr val="dk1"/>
                </a:solidFill>
                <a:latin typeface="Calibri"/>
                <a:ea typeface="Calibri"/>
                <a:cs typeface="Calibri"/>
                <a:sym typeface="Calibri"/>
              </a:defRPr>
            </a:lvl7pPr>
            <a:lvl8pPr marL="15361920" marR="0" lvl="7" indent="-7619" algn="l" rtl="0">
              <a:lnSpc>
                <a:spcPct val="90000"/>
              </a:lnSpc>
              <a:spcBef>
                <a:spcPts val="2400"/>
              </a:spcBef>
              <a:buClr>
                <a:schemeClr val="dk1"/>
              </a:buClr>
              <a:buFont typeface="Arial"/>
              <a:buNone/>
              <a:defRPr sz="7680" b="1" i="0" u="none" strike="noStrike" cap="none">
                <a:solidFill>
                  <a:schemeClr val="dk1"/>
                </a:solidFill>
                <a:latin typeface="Calibri"/>
                <a:ea typeface="Calibri"/>
                <a:cs typeface="Calibri"/>
                <a:sym typeface="Calibri"/>
              </a:defRPr>
            </a:lvl8pPr>
            <a:lvl9pPr marL="17556480" marR="0" lvl="8" indent="-5080" algn="l" rtl="0">
              <a:lnSpc>
                <a:spcPct val="90000"/>
              </a:lnSpc>
              <a:spcBef>
                <a:spcPts val="2400"/>
              </a:spcBef>
              <a:buClr>
                <a:schemeClr val="dk1"/>
              </a:buClr>
              <a:buFont typeface="Arial"/>
              <a:buNone/>
              <a:defRPr sz="7680" b="1"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body" idx="2"/>
          </p:nvPr>
        </p:nvSpPr>
        <p:spPr>
          <a:xfrm>
            <a:off x="3023242" y="12024360"/>
            <a:ext cx="18567900" cy="17686200"/>
          </a:xfrm>
          <a:prstGeom prst="rect">
            <a:avLst/>
          </a:prstGeom>
          <a:noFill/>
          <a:ln>
            <a:noFill/>
          </a:ln>
        </p:spPr>
        <p:txBody>
          <a:bodyPr wrap="square" lIns="91425" tIns="91425" rIns="91425" bIns="91425" anchor="t" anchorCtr="0"/>
          <a:lstStyle>
            <a:lvl1pPr marL="1097280" marR="0" lvl="0" indent="-243840" algn="l" rtl="0">
              <a:lnSpc>
                <a:spcPct val="90000"/>
              </a:lnSpc>
              <a:spcBef>
                <a:spcPts val="4800"/>
              </a:spcBef>
              <a:buClr>
                <a:schemeClr val="dk1"/>
              </a:buClr>
              <a:buSzPct val="100298"/>
              <a:buFont typeface="Arial"/>
              <a:buChar char="•"/>
              <a:defRPr sz="13439" b="0" i="0" u="none" strike="noStrike" cap="none">
                <a:solidFill>
                  <a:schemeClr val="dk1"/>
                </a:solidFill>
                <a:latin typeface="Calibri"/>
                <a:ea typeface="Calibri"/>
                <a:cs typeface="Calibri"/>
                <a:sym typeface="Calibri"/>
              </a:defRPr>
            </a:lvl1pPr>
            <a:lvl2pPr marL="3291840" marR="0" lvl="1" indent="-375920" algn="l" rtl="0">
              <a:lnSpc>
                <a:spcPct val="90000"/>
              </a:lnSpc>
              <a:spcBef>
                <a:spcPts val="2400"/>
              </a:spcBef>
              <a:buClr>
                <a:schemeClr val="dk1"/>
              </a:buClr>
              <a:buSzPct val="100173"/>
              <a:buFont typeface="Arial"/>
              <a:buChar char="•"/>
              <a:defRPr sz="11520" b="0" i="0" u="none" strike="noStrike" cap="none">
                <a:solidFill>
                  <a:schemeClr val="dk1"/>
                </a:solidFill>
                <a:latin typeface="Calibri"/>
                <a:ea typeface="Calibri"/>
                <a:cs typeface="Calibri"/>
                <a:sym typeface="Calibri"/>
              </a:defRPr>
            </a:lvl2pPr>
            <a:lvl3pPr marL="5486400" marR="0" lvl="2" indent="-495300" algn="l" rtl="0">
              <a:lnSpc>
                <a:spcPct val="90000"/>
              </a:lnSpc>
              <a:spcBef>
                <a:spcPts val="240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3pPr>
            <a:lvl4pPr marL="7680960" marR="0" lvl="3" indent="-553719"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4pPr>
            <a:lvl5pPr marL="9875520" marR="0" lvl="4" indent="-551179"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5pPr>
            <a:lvl6pPr marL="12070080" marR="0" lvl="5" indent="-548640"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6pPr>
            <a:lvl7pPr marL="14264639" marR="0" lvl="6" indent="-558800"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7pPr>
            <a:lvl8pPr marL="16459200" marR="0" lvl="7" indent="-556260"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8pPr>
            <a:lvl9pPr marL="18653760" marR="0" lvl="8" indent="-553721"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3"/>
          </p:nvPr>
        </p:nvSpPr>
        <p:spPr>
          <a:xfrm>
            <a:off x="22219922" y="8069582"/>
            <a:ext cx="18659700" cy="3954900"/>
          </a:xfrm>
          <a:prstGeom prst="rect">
            <a:avLst/>
          </a:prstGeom>
          <a:noFill/>
          <a:ln>
            <a:noFill/>
          </a:ln>
        </p:spPr>
        <p:txBody>
          <a:bodyPr wrap="square" lIns="91425" tIns="91425" rIns="91425" bIns="91425" anchor="b" anchorCtr="0"/>
          <a:lstStyle>
            <a:lvl1pPr marL="0" marR="0" lvl="0" indent="0" algn="l" rtl="0">
              <a:lnSpc>
                <a:spcPct val="90000"/>
              </a:lnSpc>
              <a:spcBef>
                <a:spcPts val="4800"/>
              </a:spcBef>
              <a:buClr>
                <a:schemeClr val="dk1"/>
              </a:buClr>
              <a:buFont typeface="Arial"/>
              <a:buNone/>
              <a:defRPr sz="11520" b="1" i="0" u="none" strike="noStrike" cap="none">
                <a:solidFill>
                  <a:schemeClr val="dk1"/>
                </a:solidFill>
                <a:latin typeface="Calibri"/>
                <a:ea typeface="Calibri"/>
                <a:cs typeface="Calibri"/>
                <a:sym typeface="Calibri"/>
              </a:defRPr>
            </a:lvl1pPr>
            <a:lvl2pPr marL="2194560" marR="0" lvl="1" indent="-10160" algn="l" rtl="0">
              <a:lnSpc>
                <a:spcPct val="90000"/>
              </a:lnSpc>
              <a:spcBef>
                <a:spcPts val="2400"/>
              </a:spcBef>
              <a:buClr>
                <a:schemeClr val="dk1"/>
              </a:buClr>
              <a:buFont typeface="Arial"/>
              <a:buNone/>
              <a:defRPr sz="9600" b="1" i="0" u="none" strike="noStrike" cap="none">
                <a:solidFill>
                  <a:schemeClr val="dk1"/>
                </a:solidFill>
                <a:latin typeface="Calibri"/>
                <a:ea typeface="Calibri"/>
                <a:cs typeface="Calibri"/>
                <a:sym typeface="Calibri"/>
              </a:defRPr>
            </a:lvl2pPr>
            <a:lvl3pPr marL="4389120" marR="0" lvl="2" indent="-7620" algn="l" rtl="0">
              <a:lnSpc>
                <a:spcPct val="90000"/>
              </a:lnSpc>
              <a:spcBef>
                <a:spcPts val="2400"/>
              </a:spcBef>
              <a:buClr>
                <a:schemeClr val="dk1"/>
              </a:buClr>
              <a:buFont typeface="Arial"/>
              <a:buNone/>
              <a:defRPr sz="8640" b="1" i="0" u="none" strike="noStrike" cap="none">
                <a:solidFill>
                  <a:schemeClr val="dk1"/>
                </a:solidFill>
                <a:latin typeface="Calibri"/>
                <a:ea typeface="Calibri"/>
                <a:cs typeface="Calibri"/>
                <a:sym typeface="Calibri"/>
              </a:defRPr>
            </a:lvl3pPr>
            <a:lvl4pPr marL="6583680" marR="0" lvl="3" indent="-5080" algn="l" rtl="0">
              <a:lnSpc>
                <a:spcPct val="90000"/>
              </a:lnSpc>
              <a:spcBef>
                <a:spcPts val="2400"/>
              </a:spcBef>
              <a:buClr>
                <a:schemeClr val="dk1"/>
              </a:buClr>
              <a:buFont typeface="Arial"/>
              <a:buNone/>
              <a:defRPr sz="7680" b="1" i="0" u="none" strike="noStrike" cap="none">
                <a:solidFill>
                  <a:schemeClr val="dk1"/>
                </a:solidFill>
                <a:latin typeface="Calibri"/>
                <a:ea typeface="Calibri"/>
                <a:cs typeface="Calibri"/>
                <a:sym typeface="Calibri"/>
              </a:defRPr>
            </a:lvl4pPr>
            <a:lvl5pPr marL="8778240" marR="0" lvl="4" indent="-2540" algn="l" rtl="0">
              <a:lnSpc>
                <a:spcPct val="90000"/>
              </a:lnSpc>
              <a:spcBef>
                <a:spcPts val="2400"/>
              </a:spcBef>
              <a:buClr>
                <a:schemeClr val="dk1"/>
              </a:buClr>
              <a:buFont typeface="Arial"/>
              <a:buNone/>
              <a:defRPr sz="7680" b="1" i="0" u="none" strike="noStrike" cap="none">
                <a:solidFill>
                  <a:schemeClr val="dk1"/>
                </a:solidFill>
                <a:latin typeface="Calibri"/>
                <a:ea typeface="Calibri"/>
                <a:cs typeface="Calibri"/>
                <a:sym typeface="Calibri"/>
              </a:defRPr>
            </a:lvl5pPr>
            <a:lvl6pPr marL="10972800" marR="0" lvl="5" indent="0" algn="l" rtl="0">
              <a:lnSpc>
                <a:spcPct val="90000"/>
              </a:lnSpc>
              <a:spcBef>
                <a:spcPts val="2400"/>
              </a:spcBef>
              <a:buClr>
                <a:schemeClr val="dk1"/>
              </a:buClr>
              <a:buFont typeface="Arial"/>
              <a:buNone/>
              <a:defRPr sz="7680" b="1" i="0" u="none" strike="noStrike" cap="none">
                <a:solidFill>
                  <a:schemeClr val="dk1"/>
                </a:solidFill>
                <a:latin typeface="Calibri"/>
                <a:ea typeface="Calibri"/>
                <a:cs typeface="Calibri"/>
                <a:sym typeface="Calibri"/>
              </a:defRPr>
            </a:lvl6pPr>
            <a:lvl7pPr marL="13167361" marR="0" lvl="6" indent="-10160" algn="l" rtl="0">
              <a:lnSpc>
                <a:spcPct val="90000"/>
              </a:lnSpc>
              <a:spcBef>
                <a:spcPts val="2400"/>
              </a:spcBef>
              <a:buClr>
                <a:schemeClr val="dk1"/>
              </a:buClr>
              <a:buFont typeface="Arial"/>
              <a:buNone/>
              <a:defRPr sz="7680" b="1" i="0" u="none" strike="noStrike" cap="none">
                <a:solidFill>
                  <a:schemeClr val="dk1"/>
                </a:solidFill>
                <a:latin typeface="Calibri"/>
                <a:ea typeface="Calibri"/>
                <a:cs typeface="Calibri"/>
                <a:sym typeface="Calibri"/>
              </a:defRPr>
            </a:lvl7pPr>
            <a:lvl8pPr marL="15361920" marR="0" lvl="7" indent="-7619" algn="l" rtl="0">
              <a:lnSpc>
                <a:spcPct val="90000"/>
              </a:lnSpc>
              <a:spcBef>
                <a:spcPts val="2400"/>
              </a:spcBef>
              <a:buClr>
                <a:schemeClr val="dk1"/>
              </a:buClr>
              <a:buFont typeface="Arial"/>
              <a:buNone/>
              <a:defRPr sz="7680" b="1" i="0" u="none" strike="noStrike" cap="none">
                <a:solidFill>
                  <a:schemeClr val="dk1"/>
                </a:solidFill>
                <a:latin typeface="Calibri"/>
                <a:ea typeface="Calibri"/>
                <a:cs typeface="Calibri"/>
                <a:sym typeface="Calibri"/>
              </a:defRPr>
            </a:lvl8pPr>
            <a:lvl9pPr marL="17556480" marR="0" lvl="8" indent="-5080" algn="l" rtl="0">
              <a:lnSpc>
                <a:spcPct val="90000"/>
              </a:lnSpc>
              <a:spcBef>
                <a:spcPts val="2400"/>
              </a:spcBef>
              <a:buClr>
                <a:schemeClr val="dk1"/>
              </a:buClr>
              <a:buFont typeface="Arial"/>
              <a:buNone/>
              <a:defRPr sz="7680" b="1"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4"/>
          </p:nvPr>
        </p:nvSpPr>
        <p:spPr>
          <a:xfrm>
            <a:off x="22219922" y="12024360"/>
            <a:ext cx="18659700" cy="17686200"/>
          </a:xfrm>
          <a:prstGeom prst="rect">
            <a:avLst/>
          </a:prstGeom>
          <a:noFill/>
          <a:ln>
            <a:noFill/>
          </a:ln>
        </p:spPr>
        <p:txBody>
          <a:bodyPr wrap="square" lIns="91425" tIns="91425" rIns="91425" bIns="91425" anchor="t" anchorCtr="0"/>
          <a:lstStyle>
            <a:lvl1pPr marL="1097280" marR="0" lvl="0" indent="-243840" algn="l" rtl="0">
              <a:lnSpc>
                <a:spcPct val="90000"/>
              </a:lnSpc>
              <a:spcBef>
                <a:spcPts val="4800"/>
              </a:spcBef>
              <a:buClr>
                <a:schemeClr val="dk1"/>
              </a:buClr>
              <a:buSzPct val="100298"/>
              <a:buFont typeface="Arial"/>
              <a:buChar char="•"/>
              <a:defRPr sz="13439" b="0" i="0" u="none" strike="noStrike" cap="none">
                <a:solidFill>
                  <a:schemeClr val="dk1"/>
                </a:solidFill>
                <a:latin typeface="Calibri"/>
                <a:ea typeface="Calibri"/>
                <a:cs typeface="Calibri"/>
                <a:sym typeface="Calibri"/>
              </a:defRPr>
            </a:lvl1pPr>
            <a:lvl2pPr marL="3291840" marR="0" lvl="1" indent="-375920" algn="l" rtl="0">
              <a:lnSpc>
                <a:spcPct val="90000"/>
              </a:lnSpc>
              <a:spcBef>
                <a:spcPts val="2400"/>
              </a:spcBef>
              <a:buClr>
                <a:schemeClr val="dk1"/>
              </a:buClr>
              <a:buSzPct val="100173"/>
              <a:buFont typeface="Arial"/>
              <a:buChar char="•"/>
              <a:defRPr sz="11520" b="0" i="0" u="none" strike="noStrike" cap="none">
                <a:solidFill>
                  <a:schemeClr val="dk1"/>
                </a:solidFill>
                <a:latin typeface="Calibri"/>
                <a:ea typeface="Calibri"/>
                <a:cs typeface="Calibri"/>
                <a:sym typeface="Calibri"/>
              </a:defRPr>
            </a:lvl2pPr>
            <a:lvl3pPr marL="5486400" marR="0" lvl="2" indent="-495300" algn="l" rtl="0">
              <a:lnSpc>
                <a:spcPct val="90000"/>
              </a:lnSpc>
              <a:spcBef>
                <a:spcPts val="240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3pPr>
            <a:lvl4pPr marL="7680960" marR="0" lvl="3" indent="-553719"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4pPr>
            <a:lvl5pPr marL="9875520" marR="0" lvl="4" indent="-551179"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5pPr>
            <a:lvl6pPr marL="12070080" marR="0" lvl="5" indent="-548640"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6pPr>
            <a:lvl7pPr marL="14264639" marR="0" lvl="6" indent="-558800"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7pPr>
            <a:lvl8pPr marL="16459200" marR="0" lvl="7" indent="-556260"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8pPr>
            <a:lvl9pPr marL="18653760" marR="0" lvl="8" indent="-553721"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3017837" y="30510163"/>
            <a:ext cx="9876000" cy="17526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5700" b="0" i="0" u="none">
                <a:solidFill>
                  <a:srgbClr val="898989"/>
                </a:solidFill>
                <a:latin typeface="Arial"/>
                <a:ea typeface="Arial"/>
                <a:cs typeface="Arial"/>
                <a:sym typeface="Arial"/>
              </a:defRPr>
            </a:lvl1pPr>
            <a:lvl2pPr marL="2193925" marR="0" lvl="1" indent="-1736725"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ftr" idx="11"/>
          </p:nvPr>
        </p:nvSpPr>
        <p:spPr>
          <a:xfrm>
            <a:off x="14538325" y="30510163"/>
            <a:ext cx="14814300" cy="17526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2193925" marR="0" lvl="1" indent="-1736725"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sldNum" idx="12"/>
          </p:nvPr>
        </p:nvSpPr>
        <p:spPr>
          <a:xfrm>
            <a:off x="30997525" y="30510163"/>
            <a:ext cx="9876000" cy="17526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5700" b="0" i="0" u="none">
                <a:solidFill>
                  <a:srgbClr val="898989"/>
                </a:solidFill>
                <a:latin typeface="Arial"/>
                <a:ea typeface="Arial"/>
                <a:cs typeface="Arial"/>
                <a:sym typeface="Arial"/>
              </a:rPr>
              <a:t>‹#›</a:t>
            </a:fld>
            <a:endParaRPr lang="en-US" sz="5700" b="0" i="0" u="none">
              <a:solidFill>
                <a:srgbClr val="898989"/>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017837" y="1752600"/>
            <a:ext cx="37855500" cy="636270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2112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3017520" y="8763000"/>
            <a:ext cx="18653700" cy="20886600"/>
          </a:xfrm>
          <a:prstGeom prst="rect">
            <a:avLst/>
          </a:prstGeom>
          <a:noFill/>
          <a:ln>
            <a:noFill/>
          </a:ln>
        </p:spPr>
        <p:txBody>
          <a:bodyPr wrap="square" lIns="91425" tIns="91425" rIns="91425" bIns="91425" anchor="t" anchorCtr="0"/>
          <a:lstStyle>
            <a:lvl1pPr marL="1097280" marR="0" lvl="0" indent="-243840" algn="l" rtl="0">
              <a:lnSpc>
                <a:spcPct val="90000"/>
              </a:lnSpc>
              <a:spcBef>
                <a:spcPts val="4800"/>
              </a:spcBef>
              <a:buClr>
                <a:schemeClr val="dk1"/>
              </a:buClr>
              <a:buSzPct val="100298"/>
              <a:buFont typeface="Arial"/>
              <a:buChar char="•"/>
              <a:defRPr sz="13439" b="0" i="0" u="none" strike="noStrike" cap="none">
                <a:solidFill>
                  <a:schemeClr val="dk1"/>
                </a:solidFill>
                <a:latin typeface="Calibri"/>
                <a:ea typeface="Calibri"/>
                <a:cs typeface="Calibri"/>
                <a:sym typeface="Calibri"/>
              </a:defRPr>
            </a:lvl1pPr>
            <a:lvl2pPr marL="3291840" marR="0" lvl="1" indent="-375920" algn="l" rtl="0">
              <a:lnSpc>
                <a:spcPct val="90000"/>
              </a:lnSpc>
              <a:spcBef>
                <a:spcPts val="2400"/>
              </a:spcBef>
              <a:buClr>
                <a:schemeClr val="dk1"/>
              </a:buClr>
              <a:buSzPct val="100173"/>
              <a:buFont typeface="Arial"/>
              <a:buChar char="•"/>
              <a:defRPr sz="11520" b="0" i="0" u="none" strike="noStrike" cap="none">
                <a:solidFill>
                  <a:schemeClr val="dk1"/>
                </a:solidFill>
                <a:latin typeface="Calibri"/>
                <a:ea typeface="Calibri"/>
                <a:cs typeface="Calibri"/>
                <a:sym typeface="Calibri"/>
              </a:defRPr>
            </a:lvl2pPr>
            <a:lvl3pPr marL="5486400" marR="0" lvl="2" indent="-495300" algn="l" rtl="0">
              <a:lnSpc>
                <a:spcPct val="90000"/>
              </a:lnSpc>
              <a:spcBef>
                <a:spcPts val="240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3pPr>
            <a:lvl4pPr marL="7680960" marR="0" lvl="3" indent="-553719"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4pPr>
            <a:lvl5pPr marL="9875520" marR="0" lvl="4" indent="-551179"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5pPr>
            <a:lvl6pPr marL="12070080" marR="0" lvl="5" indent="-548640"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6pPr>
            <a:lvl7pPr marL="14264639" marR="0" lvl="6" indent="-558800"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7pPr>
            <a:lvl8pPr marL="16459200" marR="0" lvl="7" indent="-556260"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8pPr>
            <a:lvl9pPr marL="18653760" marR="0" lvl="8" indent="-553721"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22219920" y="8763000"/>
            <a:ext cx="18653700" cy="20886600"/>
          </a:xfrm>
          <a:prstGeom prst="rect">
            <a:avLst/>
          </a:prstGeom>
          <a:noFill/>
          <a:ln>
            <a:noFill/>
          </a:ln>
        </p:spPr>
        <p:txBody>
          <a:bodyPr wrap="square" lIns="91425" tIns="91425" rIns="91425" bIns="91425" anchor="t" anchorCtr="0"/>
          <a:lstStyle>
            <a:lvl1pPr marL="1097280" marR="0" lvl="0" indent="-243840" algn="l" rtl="0">
              <a:lnSpc>
                <a:spcPct val="90000"/>
              </a:lnSpc>
              <a:spcBef>
                <a:spcPts val="4800"/>
              </a:spcBef>
              <a:buClr>
                <a:schemeClr val="dk1"/>
              </a:buClr>
              <a:buSzPct val="100298"/>
              <a:buFont typeface="Arial"/>
              <a:buChar char="•"/>
              <a:defRPr sz="13439" b="0" i="0" u="none" strike="noStrike" cap="none">
                <a:solidFill>
                  <a:schemeClr val="dk1"/>
                </a:solidFill>
                <a:latin typeface="Calibri"/>
                <a:ea typeface="Calibri"/>
                <a:cs typeface="Calibri"/>
                <a:sym typeface="Calibri"/>
              </a:defRPr>
            </a:lvl1pPr>
            <a:lvl2pPr marL="3291840" marR="0" lvl="1" indent="-375920" algn="l" rtl="0">
              <a:lnSpc>
                <a:spcPct val="90000"/>
              </a:lnSpc>
              <a:spcBef>
                <a:spcPts val="2400"/>
              </a:spcBef>
              <a:buClr>
                <a:schemeClr val="dk1"/>
              </a:buClr>
              <a:buSzPct val="100173"/>
              <a:buFont typeface="Arial"/>
              <a:buChar char="•"/>
              <a:defRPr sz="11520" b="0" i="0" u="none" strike="noStrike" cap="none">
                <a:solidFill>
                  <a:schemeClr val="dk1"/>
                </a:solidFill>
                <a:latin typeface="Calibri"/>
                <a:ea typeface="Calibri"/>
                <a:cs typeface="Calibri"/>
                <a:sym typeface="Calibri"/>
              </a:defRPr>
            </a:lvl2pPr>
            <a:lvl3pPr marL="5486400" marR="0" lvl="2" indent="-495300" algn="l" rtl="0">
              <a:lnSpc>
                <a:spcPct val="90000"/>
              </a:lnSpc>
              <a:spcBef>
                <a:spcPts val="240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3pPr>
            <a:lvl4pPr marL="7680960" marR="0" lvl="3" indent="-553719"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4pPr>
            <a:lvl5pPr marL="9875520" marR="0" lvl="4" indent="-551179"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5pPr>
            <a:lvl6pPr marL="12070080" marR="0" lvl="5" indent="-548640"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6pPr>
            <a:lvl7pPr marL="14264639" marR="0" lvl="6" indent="-558800"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7pPr>
            <a:lvl8pPr marL="16459200" marR="0" lvl="7" indent="-556260"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8pPr>
            <a:lvl9pPr marL="18653760" marR="0" lvl="8" indent="-553721"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3017837" y="30510163"/>
            <a:ext cx="9876000" cy="17526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5700" b="0" i="0" u="none">
                <a:solidFill>
                  <a:srgbClr val="898989"/>
                </a:solidFill>
                <a:latin typeface="Arial"/>
                <a:ea typeface="Arial"/>
                <a:cs typeface="Arial"/>
                <a:sym typeface="Arial"/>
              </a:defRPr>
            </a:lvl1pPr>
            <a:lvl2pPr marL="2193925" marR="0" lvl="1" indent="-1736725"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ftr" idx="11"/>
          </p:nvPr>
        </p:nvSpPr>
        <p:spPr>
          <a:xfrm>
            <a:off x="14538325" y="30510163"/>
            <a:ext cx="14814300" cy="17526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2193925" marR="0" lvl="1" indent="-1736725"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30997525" y="30510163"/>
            <a:ext cx="9876000" cy="17526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5700" b="0" i="0" u="none">
                <a:solidFill>
                  <a:srgbClr val="898989"/>
                </a:solidFill>
                <a:latin typeface="Arial"/>
                <a:ea typeface="Arial"/>
                <a:cs typeface="Arial"/>
                <a:sym typeface="Arial"/>
              </a:rPr>
              <a:t>‹#›</a:t>
            </a:fld>
            <a:endParaRPr lang="en-US" sz="5700" b="0" i="0" u="none">
              <a:solidFill>
                <a:srgbClr val="898989"/>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017837" y="1752600"/>
            <a:ext cx="37855500" cy="636270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2112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3017837" y="8763000"/>
            <a:ext cx="37855500" cy="20886600"/>
          </a:xfrm>
          <a:prstGeom prst="rect">
            <a:avLst/>
          </a:prstGeom>
          <a:noFill/>
          <a:ln>
            <a:noFill/>
          </a:ln>
        </p:spPr>
        <p:txBody>
          <a:bodyPr wrap="square" lIns="91425" tIns="91425" rIns="91425" bIns="91425" anchor="t" anchorCtr="0"/>
          <a:lstStyle>
            <a:lvl1pPr marL="1097280" marR="0" lvl="0" indent="-243840" algn="l" rtl="0">
              <a:lnSpc>
                <a:spcPct val="90000"/>
              </a:lnSpc>
              <a:spcBef>
                <a:spcPts val="4800"/>
              </a:spcBef>
              <a:buClr>
                <a:schemeClr val="dk1"/>
              </a:buClr>
              <a:buSzPct val="100298"/>
              <a:buFont typeface="Arial"/>
              <a:buChar char="•"/>
              <a:defRPr sz="13439" b="0" i="0" u="none" strike="noStrike" cap="none">
                <a:solidFill>
                  <a:schemeClr val="dk1"/>
                </a:solidFill>
                <a:latin typeface="Calibri"/>
                <a:ea typeface="Calibri"/>
                <a:cs typeface="Calibri"/>
                <a:sym typeface="Calibri"/>
              </a:defRPr>
            </a:lvl1pPr>
            <a:lvl2pPr marL="3291840" marR="0" lvl="1" indent="-375920" algn="l" rtl="0">
              <a:lnSpc>
                <a:spcPct val="90000"/>
              </a:lnSpc>
              <a:spcBef>
                <a:spcPts val="2400"/>
              </a:spcBef>
              <a:buClr>
                <a:schemeClr val="dk1"/>
              </a:buClr>
              <a:buSzPct val="100173"/>
              <a:buFont typeface="Arial"/>
              <a:buChar char="•"/>
              <a:defRPr sz="11520" b="0" i="0" u="none" strike="noStrike" cap="none">
                <a:solidFill>
                  <a:schemeClr val="dk1"/>
                </a:solidFill>
                <a:latin typeface="Calibri"/>
                <a:ea typeface="Calibri"/>
                <a:cs typeface="Calibri"/>
                <a:sym typeface="Calibri"/>
              </a:defRPr>
            </a:lvl2pPr>
            <a:lvl3pPr marL="5486400" marR="0" lvl="2" indent="-495300" algn="l" rtl="0">
              <a:lnSpc>
                <a:spcPct val="90000"/>
              </a:lnSpc>
              <a:spcBef>
                <a:spcPts val="240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3pPr>
            <a:lvl4pPr marL="7680960" marR="0" lvl="3" indent="-553719"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4pPr>
            <a:lvl5pPr marL="9875520" marR="0" lvl="4" indent="-551179"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5pPr>
            <a:lvl6pPr marL="12070080" marR="0" lvl="5" indent="-548640"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6pPr>
            <a:lvl7pPr marL="14264639" marR="0" lvl="6" indent="-558800"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7pPr>
            <a:lvl8pPr marL="16459200" marR="0" lvl="7" indent="-556260"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8pPr>
            <a:lvl9pPr marL="18653760" marR="0" lvl="8" indent="-553721"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3017837" y="30510163"/>
            <a:ext cx="9876000" cy="17526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5700" b="0" i="0" u="none" strike="noStrike" cap="none">
                <a:solidFill>
                  <a:srgbClr val="898989"/>
                </a:solidFill>
                <a:latin typeface="Arial"/>
                <a:ea typeface="Arial"/>
                <a:cs typeface="Arial"/>
                <a:sym typeface="Arial"/>
              </a:defRPr>
            </a:lvl1pPr>
            <a:lvl2pPr marL="2193925" marR="0" lvl="1" indent="-1736725"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9" name="Shape 9"/>
          <p:cNvSpPr txBox="1">
            <a:spLocks noGrp="1"/>
          </p:cNvSpPr>
          <p:nvPr>
            <p:ph type="ftr" idx="11"/>
          </p:nvPr>
        </p:nvSpPr>
        <p:spPr>
          <a:xfrm>
            <a:off x="14538325" y="30510163"/>
            <a:ext cx="14814300" cy="17526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2193925" marR="0" lvl="1" indent="-1736725"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0" name="Shape 10"/>
          <p:cNvSpPr txBox="1">
            <a:spLocks noGrp="1"/>
          </p:cNvSpPr>
          <p:nvPr>
            <p:ph type="sldNum" idx="12"/>
          </p:nvPr>
        </p:nvSpPr>
        <p:spPr>
          <a:xfrm>
            <a:off x="30997525" y="30510163"/>
            <a:ext cx="9876000" cy="17526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5700" b="0" i="0" u="none" strike="noStrike" cap="none">
                <a:solidFill>
                  <a:srgbClr val="898989"/>
                </a:solidFill>
                <a:latin typeface="Arial"/>
                <a:ea typeface="Arial"/>
                <a:cs typeface="Arial"/>
                <a:sym typeface="Arial"/>
              </a:rPr>
              <a:t>‹#›</a:t>
            </a:fld>
            <a:endParaRPr lang="en-US" sz="5700" b="0" i="0" u="none" strike="noStrike" cap="none">
              <a:solidFill>
                <a:srgbClr val="898989"/>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
        <p:cNvGrpSpPr/>
        <p:nvPr/>
      </p:nvGrpSpPr>
      <p:grpSpPr>
        <a:xfrm>
          <a:off x="0" y="0"/>
          <a:ext cx="0" cy="0"/>
          <a:chOff x="0" y="0"/>
          <a:chExt cx="0" cy="0"/>
        </a:xfrm>
      </p:grpSpPr>
      <p:pic>
        <p:nvPicPr>
          <p:cNvPr id="75" name="Shape 75" descr="CamtasiaStudio_titleandmain3.png"/>
          <p:cNvPicPr preferRelativeResize="0"/>
          <p:nvPr/>
        </p:nvPicPr>
        <p:blipFill rotWithShape="1">
          <a:blip r:embed="rId3">
            <a:alphaModFix/>
          </a:blip>
          <a:srcRect/>
          <a:stretch/>
        </p:blipFill>
        <p:spPr>
          <a:xfrm>
            <a:off x="0" y="0"/>
            <a:ext cx="24688800" cy="18516600"/>
          </a:xfrm>
          <a:prstGeom prst="rect">
            <a:avLst/>
          </a:prstGeom>
          <a:noFill/>
          <a:ln>
            <a:noFill/>
          </a:ln>
        </p:spPr>
      </p:pic>
      <p:sp>
        <p:nvSpPr>
          <p:cNvPr id="76" name="Shape 76"/>
          <p:cNvSpPr txBox="1">
            <a:spLocks noGrp="1"/>
          </p:cNvSpPr>
          <p:nvPr>
            <p:ph type="title"/>
          </p:nvPr>
        </p:nvSpPr>
        <p:spPr>
          <a:xfrm>
            <a:off x="3017837" y="1752600"/>
            <a:ext cx="37855500" cy="636270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2112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txBox="1">
            <a:spLocks noGrp="1"/>
          </p:cNvSpPr>
          <p:nvPr>
            <p:ph type="body" idx="1"/>
          </p:nvPr>
        </p:nvSpPr>
        <p:spPr>
          <a:xfrm>
            <a:off x="3017837" y="8763000"/>
            <a:ext cx="37855500" cy="20886600"/>
          </a:xfrm>
          <a:prstGeom prst="rect">
            <a:avLst/>
          </a:prstGeom>
          <a:noFill/>
          <a:ln>
            <a:noFill/>
          </a:ln>
        </p:spPr>
        <p:txBody>
          <a:bodyPr wrap="square" lIns="91425" tIns="91425" rIns="91425" bIns="91425" anchor="t" anchorCtr="0"/>
          <a:lstStyle>
            <a:lvl1pPr marL="1097280" marR="0" lvl="0" indent="-243840" algn="l" rtl="0">
              <a:lnSpc>
                <a:spcPct val="90000"/>
              </a:lnSpc>
              <a:spcBef>
                <a:spcPts val="4800"/>
              </a:spcBef>
              <a:buClr>
                <a:schemeClr val="dk1"/>
              </a:buClr>
              <a:buSzPct val="100298"/>
              <a:buFont typeface="Arial"/>
              <a:buChar char="•"/>
              <a:defRPr sz="13439" b="0" i="0" u="none" strike="noStrike" cap="none">
                <a:solidFill>
                  <a:schemeClr val="dk1"/>
                </a:solidFill>
                <a:latin typeface="Calibri"/>
                <a:ea typeface="Calibri"/>
                <a:cs typeface="Calibri"/>
                <a:sym typeface="Calibri"/>
              </a:defRPr>
            </a:lvl1pPr>
            <a:lvl2pPr marL="3291840" marR="0" lvl="1" indent="-375920" algn="l" rtl="0">
              <a:lnSpc>
                <a:spcPct val="90000"/>
              </a:lnSpc>
              <a:spcBef>
                <a:spcPts val="2400"/>
              </a:spcBef>
              <a:buClr>
                <a:schemeClr val="dk1"/>
              </a:buClr>
              <a:buSzPct val="100173"/>
              <a:buFont typeface="Arial"/>
              <a:buChar char="•"/>
              <a:defRPr sz="11520" b="0" i="0" u="none" strike="noStrike" cap="none">
                <a:solidFill>
                  <a:schemeClr val="dk1"/>
                </a:solidFill>
                <a:latin typeface="Calibri"/>
                <a:ea typeface="Calibri"/>
                <a:cs typeface="Calibri"/>
                <a:sym typeface="Calibri"/>
              </a:defRPr>
            </a:lvl2pPr>
            <a:lvl3pPr marL="5486400" marR="0" lvl="2" indent="-495300" algn="l" rtl="0">
              <a:lnSpc>
                <a:spcPct val="90000"/>
              </a:lnSpc>
              <a:spcBef>
                <a:spcPts val="240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3pPr>
            <a:lvl4pPr marL="7680960" marR="0" lvl="3" indent="-553719"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4pPr>
            <a:lvl5pPr marL="9875520" marR="0" lvl="4" indent="-551179"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5pPr>
            <a:lvl6pPr marL="12070080" marR="0" lvl="5" indent="-548640"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6pPr>
            <a:lvl7pPr marL="14264639" marR="0" lvl="6" indent="-558800"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7pPr>
            <a:lvl8pPr marL="16459200" marR="0" lvl="7" indent="-556260"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8pPr>
            <a:lvl9pPr marL="18653760" marR="0" lvl="8" indent="-553721" algn="l" rtl="0">
              <a:lnSpc>
                <a:spcPct val="90000"/>
              </a:lnSpc>
              <a:spcBef>
                <a:spcPts val="2400"/>
              </a:spcBef>
              <a:buClr>
                <a:schemeClr val="dk1"/>
              </a:buClr>
              <a:buSzPct val="100465"/>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3017837" y="30510163"/>
            <a:ext cx="9876000" cy="17526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5700" b="0" i="0" u="none">
                <a:solidFill>
                  <a:srgbClr val="898989"/>
                </a:solidFill>
                <a:latin typeface="Arial"/>
                <a:ea typeface="Arial"/>
                <a:cs typeface="Arial"/>
                <a:sym typeface="Arial"/>
              </a:defRPr>
            </a:lvl1pPr>
            <a:lvl2pPr marL="2193925" marR="0" lvl="1" indent="-1736725"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ftr" idx="11"/>
          </p:nvPr>
        </p:nvSpPr>
        <p:spPr>
          <a:xfrm>
            <a:off x="14538325" y="30510163"/>
            <a:ext cx="14814300" cy="17526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2193925" marR="0" lvl="1" indent="-1736725"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sldNum" idx="12"/>
          </p:nvPr>
        </p:nvSpPr>
        <p:spPr>
          <a:xfrm>
            <a:off x="30997525" y="30510163"/>
            <a:ext cx="9876000" cy="17526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5700" b="0" i="0" u="none">
                <a:solidFill>
                  <a:srgbClr val="898989"/>
                </a:solidFill>
                <a:latin typeface="Arial"/>
                <a:ea typeface="Arial"/>
                <a:cs typeface="Arial"/>
                <a:sym typeface="Arial"/>
              </a:rPr>
              <a:t>‹#›</a:t>
            </a:fld>
            <a:endParaRPr lang="en-US" sz="5700" b="0" i="0" u="none">
              <a:solidFill>
                <a:srgbClr val="898989"/>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017837" y="1752600"/>
            <a:ext cx="37855500" cy="1905000"/>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12400" b="0" i="0" u="none" strike="noStrike" cap="none">
                <a:solidFill>
                  <a:schemeClr val="dk1"/>
                </a:solidFill>
                <a:latin typeface="Calibri"/>
                <a:ea typeface="Calibri"/>
                <a:cs typeface="Calibri"/>
                <a:sym typeface="Calibri"/>
              </a:rPr>
              <a:t>F</a:t>
            </a:r>
          </a:p>
        </p:txBody>
      </p:sp>
      <p:sp>
        <p:nvSpPr>
          <p:cNvPr id="92" name="Shape 92"/>
          <p:cNvSpPr txBox="1"/>
          <p:nvPr/>
        </p:nvSpPr>
        <p:spPr>
          <a:xfrm>
            <a:off x="914400" y="549275"/>
            <a:ext cx="42122700" cy="5592900"/>
          </a:xfrm>
          <a:prstGeom prst="rect">
            <a:avLst/>
          </a:prstGeom>
          <a:solidFill>
            <a:schemeClr val="accent5">
              <a:lumMod val="60000"/>
              <a:lumOff val="40000"/>
            </a:schemeClr>
          </a:solidFill>
          <a:ln>
            <a:noFill/>
          </a:ln>
        </p:spPr>
        <p:txBody>
          <a:bodyPr wrap="square" lIns="91425" tIns="45700" rIns="91425" bIns="45700"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12400" b="1" i="0" u="none" strike="noStrike" cap="none" dirty="0">
                <a:solidFill>
                  <a:schemeClr val="dk1"/>
                </a:solidFill>
                <a:latin typeface="Calibri"/>
                <a:ea typeface="Calibri"/>
                <a:cs typeface="Calibri"/>
                <a:sym typeface="Calibri"/>
              </a:rPr>
              <a:t>Determination of actinomycin Y1 aryl amine reactivity in the production of Y5</a:t>
            </a:r>
            <a:br>
              <a:rPr lang="en-US" sz="12400" b="1" i="0" u="none" strike="noStrike" cap="none" dirty="0">
                <a:solidFill>
                  <a:schemeClr val="dk1"/>
                </a:solidFill>
                <a:latin typeface="Calibri"/>
                <a:ea typeface="Calibri"/>
                <a:cs typeface="Calibri"/>
                <a:sym typeface="Calibri"/>
              </a:rPr>
            </a:br>
            <a:r>
              <a:rPr lang="en-US" sz="7000" b="0" i="0" u="none" strike="noStrike" cap="none" dirty="0">
                <a:solidFill>
                  <a:schemeClr val="dk1"/>
                </a:solidFill>
                <a:latin typeface="Calibri"/>
                <a:ea typeface="Calibri"/>
                <a:cs typeface="Calibri"/>
                <a:sym typeface="Calibri"/>
              </a:rPr>
              <a:t>Aubree Zimmer</a:t>
            </a:r>
            <a:r>
              <a:rPr lang="en-US" sz="7000" b="0" i="0" u="none" strike="noStrike" cap="none" baseline="30000" dirty="0">
                <a:solidFill>
                  <a:schemeClr val="dk1"/>
                </a:solidFill>
                <a:latin typeface="Calibri"/>
                <a:ea typeface="Calibri"/>
                <a:cs typeface="Calibri"/>
                <a:sym typeface="Calibri"/>
              </a:rPr>
              <a:t>1</a:t>
            </a:r>
            <a:r>
              <a:rPr lang="en-US" sz="7000" b="0" i="0" u="none" strike="noStrike" cap="none" dirty="0">
                <a:solidFill>
                  <a:schemeClr val="dk1"/>
                </a:solidFill>
                <a:latin typeface="Calibri"/>
                <a:ea typeface="Calibri"/>
                <a:cs typeface="Calibri"/>
                <a:sym typeface="Calibri"/>
              </a:rPr>
              <a:t>, Matthew McErlean</a:t>
            </a:r>
            <a:r>
              <a:rPr lang="en-US" sz="7000" b="0" i="0" u="none" strike="noStrike" cap="none" baseline="30000" dirty="0">
                <a:solidFill>
                  <a:schemeClr val="dk1"/>
                </a:solidFill>
                <a:latin typeface="Calibri"/>
                <a:ea typeface="Calibri"/>
                <a:cs typeface="Calibri"/>
                <a:sym typeface="Calibri"/>
              </a:rPr>
              <a:t>2</a:t>
            </a:r>
            <a:r>
              <a:rPr lang="en-US" sz="7000" b="0" i="0" u="none" strike="noStrike" cap="none" dirty="0">
                <a:solidFill>
                  <a:schemeClr val="dk1"/>
                </a:solidFill>
                <a:latin typeface="Calibri"/>
                <a:ea typeface="Calibri"/>
                <a:cs typeface="Calibri"/>
                <a:sym typeface="Calibri"/>
              </a:rPr>
              <a:t>, Dr. Steven Van Lanen</a:t>
            </a:r>
            <a:r>
              <a:rPr lang="en-US" sz="7000" b="0" i="0" u="none" strike="noStrike" cap="none" baseline="30000" dirty="0">
                <a:solidFill>
                  <a:schemeClr val="dk1"/>
                </a:solidFill>
                <a:latin typeface="Calibri"/>
                <a:ea typeface="Calibri"/>
                <a:cs typeface="Calibri"/>
                <a:sym typeface="Calibri"/>
              </a:rPr>
              <a:t>2</a:t>
            </a:r>
            <a:r>
              <a:rPr lang="en-US" sz="7000" b="0" i="0" u="none" strike="noStrike" cap="none" dirty="0">
                <a:solidFill>
                  <a:schemeClr val="dk1"/>
                </a:solidFill>
                <a:latin typeface="Calibri"/>
                <a:ea typeface="Calibri"/>
                <a:cs typeface="Calibri"/>
                <a:sym typeface="Calibri"/>
              </a:rPr>
              <a:t>,</a:t>
            </a:r>
            <a:br>
              <a:rPr lang="en-US" sz="7000" b="0" i="0" u="none" strike="noStrike" cap="none" dirty="0">
                <a:solidFill>
                  <a:schemeClr val="dk1"/>
                </a:solidFill>
                <a:latin typeface="Calibri"/>
                <a:ea typeface="Calibri"/>
                <a:cs typeface="Calibri"/>
                <a:sym typeface="Calibri"/>
              </a:rPr>
            </a:br>
            <a:r>
              <a:rPr lang="en-US" sz="7000" b="0" i="0" u="none" strike="noStrike" cap="none" dirty="0">
                <a:solidFill>
                  <a:schemeClr val="dk1"/>
                </a:solidFill>
                <a:latin typeface="Calibri"/>
                <a:ea typeface="Calibri"/>
                <a:cs typeface="Calibri"/>
                <a:sym typeface="Calibri"/>
              </a:rPr>
              <a:t> </a:t>
            </a:r>
            <a:r>
              <a:rPr lang="en-US" sz="7000" b="0" i="0" u="none" strike="noStrike" cap="none" baseline="30000" dirty="0">
                <a:solidFill>
                  <a:schemeClr val="dk1"/>
                </a:solidFill>
                <a:latin typeface="Calibri"/>
                <a:ea typeface="Calibri"/>
                <a:cs typeface="Calibri"/>
                <a:sym typeface="Calibri"/>
              </a:rPr>
              <a:t>1</a:t>
            </a:r>
            <a:r>
              <a:rPr lang="en-US" sz="7000" b="0" i="0" u="none" strike="noStrike" cap="none" dirty="0">
                <a:solidFill>
                  <a:schemeClr val="dk1"/>
                </a:solidFill>
                <a:latin typeface="Calibri"/>
                <a:ea typeface="Calibri"/>
                <a:cs typeface="Calibri"/>
                <a:sym typeface="Calibri"/>
              </a:rPr>
              <a:t>Berea College, </a:t>
            </a:r>
            <a:r>
              <a:rPr lang="en-US" sz="7000" b="0" i="0" u="none" strike="noStrike" cap="none" baseline="30000" dirty="0">
                <a:solidFill>
                  <a:schemeClr val="dk1"/>
                </a:solidFill>
                <a:latin typeface="Calibri"/>
                <a:ea typeface="Calibri"/>
                <a:cs typeface="Calibri"/>
                <a:sym typeface="Calibri"/>
              </a:rPr>
              <a:t>2</a:t>
            </a:r>
            <a:r>
              <a:rPr lang="en-US" sz="7000" b="0" i="0" u="none" strike="noStrike" cap="none" dirty="0">
                <a:solidFill>
                  <a:schemeClr val="dk1"/>
                </a:solidFill>
                <a:latin typeface="Calibri"/>
                <a:ea typeface="Calibri"/>
                <a:cs typeface="Calibri"/>
                <a:sym typeface="Calibri"/>
              </a:rPr>
              <a:t>University of Kentucky College of Pharmacy</a:t>
            </a:r>
          </a:p>
        </p:txBody>
      </p:sp>
      <p:pic>
        <p:nvPicPr>
          <p:cNvPr id="93" name="Shape 93"/>
          <p:cNvPicPr preferRelativeResize="0">
            <a:picLocks noGrp="1"/>
          </p:cNvPicPr>
          <p:nvPr>
            <p:ph type="body" idx="1"/>
          </p:nvPr>
        </p:nvPicPr>
        <p:blipFill rotWithShape="1">
          <a:blip r:embed="rId3">
            <a:alphaModFix/>
          </a:blip>
          <a:srcRect/>
          <a:stretch/>
        </p:blipFill>
        <p:spPr>
          <a:xfrm>
            <a:off x="1676400" y="2346325"/>
            <a:ext cx="5187900" cy="3359400"/>
          </a:xfrm>
          <a:prstGeom prst="rect">
            <a:avLst/>
          </a:prstGeom>
          <a:noFill/>
          <a:ln>
            <a:noFill/>
          </a:ln>
        </p:spPr>
      </p:pic>
      <p:pic>
        <p:nvPicPr>
          <p:cNvPr id="94" name="Shape 94"/>
          <p:cNvPicPr preferRelativeResize="0"/>
          <p:nvPr/>
        </p:nvPicPr>
        <p:blipFill rotWithShape="1">
          <a:blip r:embed="rId4">
            <a:alphaModFix/>
          </a:blip>
          <a:srcRect/>
          <a:stretch/>
        </p:blipFill>
        <p:spPr>
          <a:xfrm>
            <a:off x="38286723" y="2284575"/>
            <a:ext cx="3482900" cy="3482900"/>
          </a:xfrm>
          <a:prstGeom prst="rect">
            <a:avLst/>
          </a:prstGeom>
          <a:noFill/>
          <a:ln>
            <a:noFill/>
          </a:ln>
        </p:spPr>
      </p:pic>
      <p:sp>
        <p:nvSpPr>
          <p:cNvPr id="95" name="Shape 95"/>
          <p:cNvSpPr txBox="1"/>
          <p:nvPr/>
        </p:nvSpPr>
        <p:spPr>
          <a:xfrm>
            <a:off x="914400" y="6565900"/>
            <a:ext cx="13716000" cy="944700"/>
          </a:xfrm>
          <a:prstGeom prst="rect">
            <a:avLst/>
          </a:prstGeom>
          <a:solidFill>
            <a:srgbClr val="8FAADC"/>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5400" b="1" i="0" u="none" strike="noStrike" cap="none" dirty="0">
                <a:solidFill>
                  <a:schemeClr val="dk1"/>
                </a:solidFill>
                <a:latin typeface="Calibri"/>
                <a:ea typeface="Calibri"/>
                <a:cs typeface="Calibri"/>
                <a:sym typeface="Calibri"/>
              </a:rPr>
              <a:t>Introduction</a:t>
            </a:r>
          </a:p>
        </p:txBody>
      </p:sp>
      <p:sp>
        <p:nvSpPr>
          <p:cNvPr id="96" name="Shape 96"/>
          <p:cNvSpPr txBox="1"/>
          <p:nvPr/>
        </p:nvSpPr>
        <p:spPr>
          <a:xfrm>
            <a:off x="1101975" y="7878637"/>
            <a:ext cx="12879300" cy="9996600"/>
          </a:xfrm>
          <a:prstGeom prst="rect">
            <a:avLst/>
          </a:prstGeom>
          <a:noFill/>
          <a:ln>
            <a:noFill/>
          </a:ln>
        </p:spPr>
        <p:txBody>
          <a:bodyPr wrap="square" lIns="91425" tIns="45700" rIns="91425" bIns="45700" anchor="t" anchorCtr="0">
            <a:noAutofit/>
          </a:bodyPr>
          <a:lstStyle/>
          <a:p>
            <a:pPr marL="0" marR="0" lvl="0" indent="0" algn="l" rtl="0">
              <a:lnSpc>
                <a:spcPct val="75000"/>
              </a:lnSpc>
              <a:spcBef>
                <a:spcPts val="0"/>
              </a:spcBef>
              <a:spcAft>
                <a:spcPts val="0"/>
              </a:spcAft>
              <a:buClr>
                <a:schemeClr val="dk1"/>
              </a:buClr>
              <a:buSzPct val="25000"/>
              <a:buFont typeface="Calibri"/>
              <a:buNone/>
            </a:pPr>
            <a:r>
              <a:rPr lang="en-US" sz="3600" b="0" i="0" u="none" strike="noStrike" cap="none" dirty="0">
                <a:solidFill>
                  <a:schemeClr val="dk1"/>
                </a:solidFill>
                <a:latin typeface="Calibri" panose="020F0502020204030204" pitchFamily="34" charset="0"/>
                <a:ea typeface="Calibri"/>
                <a:cs typeface="Calibri"/>
                <a:sym typeface="Calibri"/>
              </a:rPr>
              <a:t>        </a:t>
            </a:r>
            <a:r>
              <a:rPr lang="en-US" sz="3800" b="0" i="0" u="none" strike="noStrike" cap="none" dirty="0">
                <a:solidFill>
                  <a:schemeClr val="dk1"/>
                </a:solidFill>
                <a:latin typeface="Calibri" panose="020F0502020204030204" pitchFamily="34" charset="0"/>
                <a:ea typeface="Calibri"/>
                <a:cs typeface="Calibri"/>
                <a:sym typeface="Calibri"/>
              </a:rPr>
              <a:t>Actinomycins are cytotoxic compounds produced by bacteria that function by intercalating into GC-rich sections of DNA and halting transcription. This mode of action is incredibly cytotoxic. There are 9 families of actinomycins which are all comprised of two amino acid rings (termed alpha and beta) attached to an aromatic core. There is variability among the rings, though not much difference in activity has been observed due to these alterations. In 2008, the actinomycin Y family was discovered. One compound, actinomycin Y5, was shown to have no detectable cytotoxicity while still maintaining antibacterial activity (Bitzer et al., 2008). This unique activity is believed to be due to a heterocycle formed by an amine linkage on the beta-ring. Due to Y5’s activity, this molecule may provide a potential scaffold for new antibiotics. In order to maximize the utility of this compound, the biosynthetic pathway of this compound needs to be better understood. Specifically, it is of interest to learn if this ring is formed enzymatically or spontaneously. We believe that a primary amine is responsible for this ring closure, though the reactivity of this particular amine is unknown. To further study the reactivity of this amine, we synthesized a simplified actinomycin core that does not contain the alpha and beta rings. We then determined the pKa of the amine as well as performed several alkylation reactions to show the reactivity. If this primary amine is shown to be reactive enough to be alkylated, then it is likely that the heterocycle may be formed spontaneously. </a:t>
            </a:r>
          </a:p>
          <a:p>
            <a:pPr marL="0" marR="0" lvl="0" indent="0" algn="l" rtl="0">
              <a:lnSpc>
                <a:spcPct val="75000"/>
              </a:lnSpc>
              <a:spcBef>
                <a:spcPts val="4800"/>
              </a:spcBef>
              <a:spcAft>
                <a:spcPts val="0"/>
              </a:spcAft>
              <a:buClr>
                <a:schemeClr val="dk1"/>
              </a:buClr>
              <a:buSzPct val="25000"/>
              <a:buFont typeface="Calibri"/>
              <a:buNone/>
            </a:pPr>
            <a:r>
              <a:rPr lang="en-US" sz="3600" b="0" i="0" u="none" strike="noStrike" cap="none" dirty="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None/>
            </a:pPr>
            <a:endParaRPr sz="1200" b="0" i="0" u="none" dirty="0">
              <a:solidFill>
                <a:schemeClr val="dk1"/>
              </a:solidFill>
              <a:latin typeface="Calibri"/>
              <a:ea typeface="Calibri"/>
              <a:cs typeface="Calibri"/>
              <a:sym typeface="Calibri"/>
            </a:endParaRPr>
          </a:p>
        </p:txBody>
      </p:sp>
      <p:sp>
        <p:nvSpPr>
          <p:cNvPr id="97" name="Shape 97"/>
          <p:cNvSpPr txBox="1"/>
          <p:nvPr/>
        </p:nvSpPr>
        <p:spPr>
          <a:xfrm>
            <a:off x="909600" y="19582951"/>
            <a:ext cx="13716000" cy="922200"/>
          </a:xfrm>
          <a:prstGeom prst="rect">
            <a:avLst/>
          </a:prstGeom>
          <a:solidFill>
            <a:srgbClr val="8FAADC"/>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5400" b="1" i="0" u="none" dirty="0">
                <a:solidFill>
                  <a:schemeClr val="dk1"/>
                </a:solidFill>
                <a:latin typeface="Calibri"/>
                <a:ea typeface="Calibri"/>
                <a:cs typeface="Calibri"/>
                <a:sym typeface="Calibri"/>
              </a:rPr>
              <a:t>Reaction Scheme: Actinomycin Core</a:t>
            </a:r>
          </a:p>
        </p:txBody>
      </p:sp>
      <p:sp>
        <p:nvSpPr>
          <p:cNvPr id="98" name="Shape 98"/>
          <p:cNvSpPr txBox="1"/>
          <p:nvPr/>
        </p:nvSpPr>
        <p:spPr>
          <a:xfrm>
            <a:off x="2514600" y="25298400"/>
            <a:ext cx="2362500" cy="381000"/>
          </a:xfrm>
          <a:prstGeom prst="rect">
            <a:avLst/>
          </a:prstGeom>
          <a:solidFill>
            <a:schemeClr val="lt1"/>
          </a:solidFill>
          <a:ln w="12700" cap="flat" cmpd="sng">
            <a:solidFill>
              <a:schemeClr val="lt1"/>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9" name="Shape 99"/>
          <p:cNvSpPr txBox="1"/>
          <p:nvPr/>
        </p:nvSpPr>
        <p:spPr>
          <a:xfrm>
            <a:off x="7772400" y="25298400"/>
            <a:ext cx="357300" cy="381000"/>
          </a:xfrm>
          <a:prstGeom prst="rect">
            <a:avLst/>
          </a:prstGeom>
          <a:solidFill>
            <a:schemeClr val="lt1"/>
          </a:solidFill>
          <a:ln w="12700" cap="flat" cmpd="sng">
            <a:solidFill>
              <a:schemeClr val="lt1"/>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0" name="Shape 100"/>
          <p:cNvSpPr txBox="1"/>
          <p:nvPr/>
        </p:nvSpPr>
        <p:spPr>
          <a:xfrm>
            <a:off x="10167937" y="24336375"/>
            <a:ext cx="2252700" cy="592200"/>
          </a:xfrm>
          <a:prstGeom prst="rect">
            <a:avLst/>
          </a:prstGeom>
          <a:solidFill>
            <a:schemeClr val="lt1"/>
          </a:solidFill>
          <a:ln w="12700" cap="flat" cmpd="sng">
            <a:solidFill>
              <a:schemeClr val="lt1"/>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1" name="Shape 101"/>
          <p:cNvSpPr txBox="1"/>
          <p:nvPr/>
        </p:nvSpPr>
        <p:spPr>
          <a:xfrm>
            <a:off x="10167937" y="25298400"/>
            <a:ext cx="2252700" cy="733500"/>
          </a:xfrm>
          <a:prstGeom prst="rect">
            <a:avLst/>
          </a:prstGeom>
          <a:solidFill>
            <a:schemeClr val="lt1"/>
          </a:solidFill>
          <a:ln w="12700" cap="flat" cmpd="sng">
            <a:solidFill>
              <a:schemeClr val="lt1"/>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02" name="Shape 102"/>
          <p:cNvPicPr preferRelativeResize="0"/>
          <p:nvPr/>
        </p:nvPicPr>
        <p:blipFill rotWithShape="1">
          <a:blip r:embed="rId5">
            <a:alphaModFix/>
          </a:blip>
          <a:srcRect/>
          <a:stretch/>
        </p:blipFill>
        <p:spPr>
          <a:xfrm>
            <a:off x="1427250" y="20537997"/>
            <a:ext cx="12176451" cy="2308200"/>
          </a:xfrm>
          <a:prstGeom prst="rect">
            <a:avLst/>
          </a:prstGeom>
          <a:noFill/>
          <a:ln>
            <a:noFill/>
          </a:ln>
        </p:spPr>
      </p:pic>
      <p:sp>
        <p:nvSpPr>
          <p:cNvPr id="103" name="Shape 103"/>
          <p:cNvSpPr txBox="1"/>
          <p:nvPr/>
        </p:nvSpPr>
        <p:spPr>
          <a:xfrm>
            <a:off x="15117763" y="12415837"/>
            <a:ext cx="13716000" cy="922200"/>
          </a:xfrm>
          <a:prstGeom prst="rect">
            <a:avLst/>
          </a:prstGeom>
          <a:solidFill>
            <a:srgbClr val="8FAADC"/>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5400" b="1" i="0" u="none">
                <a:solidFill>
                  <a:schemeClr val="dk1"/>
                </a:solidFill>
                <a:latin typeface="Calibri"/>
                <a:ea typeface="Calibri"/>
                <a:cs typeface="Calibri"/>
                <a:sym typeface="Calibri"/>
              </a:rPr>
              <a:t>Reaction Scheme: Alkylation</a:t>
            </a:r>
          </a:p>
        </p:txBody>
      </p:sp>
      <p:pic>
        <p:nvPicPr>
          <p:cNvPr id="104" name="Shape 104"/>
          <p:cNvPicPr preferRelativeResize="0"/>
          <p:nvPr/>
        </p:nvPicPr>
        <p:blipFill rotWithShape="1">
          <a:blip r:embed="rId6">
            <a:alphaModFix/>
          </a:blip>
          <a:srcRect/>
          <a:stretch/>
        </p:blipFill>
        <p:spPr>
          <a:xfrm>
            <a:off x="911543" y="24002570"/>
            <a:ext cx="13716001" cy="2515932"/>
          </a:xfrm>
          <a:prstGeom prst="rect">
            <a:avLst/>
          </a:prstGeom>
          <a:noFill/>
          <a:ln>
            <a:noFill/>
          </a:ln>
        </p:spPr>
      </p:pic>
      <p:pic>
        <p:nvPicPr>
          <p:cNvPr id="105" name="Shape 105"/>
          <p:cNvPicPr preferRelativeResize="0"/>
          <p:nvPr/>
        </p:nvPicPr>
        <p:blipFill rotWithShape="1">
          <a:blip r:embed="rId7">
            <a:alphaModFix/>
          </a:blip>
          <a:srcRect/>
          <a:stretch/>
        </p:blipFill>
        <p:spPr>
          <a:xfrm>
            <a:off x="15505933" y="19979158"/>
            <a:ext cx="12879300" cy="2255948"/>
          </a:xfrm>
          <a:prstGeom prst="rect">
            <a:avLst/>
          </a:prstGeom>
          <a:noFill/>
          <a:ln>
            <a:noFill/>
          </a:ln>
        </p:spPr>
      </p:pic>
      <p:pic>
        <p:nvPicPr>
          <p:cNvPr id="106" name="Shape 106"/>
          <p:cNvPicPr preferRelativeResize="0"/>
          <p:nvPr/>
        </p:nvPicPr>
        <p:blipFill rotWithShape="1">
          <a:blip r:embed="rId8">
            <a:alphaModFix/>
          </a:blip>
          <a:srcRect/>
          <a:stretch/>
        </p:blipFill>
        <p:spPr>
          <a:xfrm>
            <a:off x="15489775" y="27317375"/>
            <a:ext cx="4228549" cy="4734625"/>
          </a:xfrm>
          <a:prstGeom prst="rect">
            <a:avLst/>
          </a:prstGeom>
          <a:noFill/>
          <a:ln>
            <a:noFill/>
          </a:ln>
        </p:spPr>
      </p:pic>
      <p:pic>
        <p:nvPicPr>
          <p:cNvPr id="107" name="Shape 107"/>
          <p:cNvPicPr preferRelativeResize="0"/>
          <p:nvPr/>
        </p:nvPicPr>
        <p:blipFill rotWithShape="1">
          <a:blip r:embed="rId9">
            <a:alphaModFix/>
          </a:blip>
          <a:srcRect/>
          <a:stretch/>
        </p:blipFill>
        <p:spPr>
          <a:xfrm>
            <a:off x="15535143" y="23093464"/>
            <a:ext cx="12879300" cy="2628434"/>
          </a:xfrm>
          <a:prstGeom prst="rect">
            <a:avLst/>
          </a:prstGeom>
          <a:noFill/>
          <a:ln>
            <a:noFill/>
          </a:ln>
        </p:spPr>
      </p:pic>
      <p:pic>
        <p:nvPicPr>
          <p:cNvPr id="108" name="Shape 108"/>
          <p:cNvPicPr preferRelativeResize="0"/>
          <p:nvPr/>
        </p:nvPicPr>
        <p:blipFill rotWithShape="1">
          <a:blip r:embed="rId10">
            <a:alphaModFix/>
          </a:blip>
          <a:srcRect/>
          <a:stretch/>
        </p:blipFill>
        <p:spPr>
          <a:xfrm>
            <a:off x="20675150" y="27308725"/>
            <a:ext cx="4541175" cy="4764450"/>
          </a:xfrm>
          <a:prstGeom prst="rect">
            <a:avLst/>
          </a:prstGeom>
          <a:noFill/>
          <a:ln>
            <a:noFill/>
          </a:ln>
        </p:spPr>
      </p:pic>
      <p:sp>
        <p:nvSpPr>
          <p:cNvPr id="109" name="Shape 109"/>
          <p:cNvSpPr txBox="1"/>
          <p:nvPr/>
        </p:nvSpPr>
        <p:spPr>
          <a:xfrm>
            <a:off x="29321125" y="6565900"/>
            <a:ext cx="13716000" cy="924000"/>
          </a:xfrm>
          <a:prstGeom prst="rect">
            <a:avLst/>
          </a:prstGeom>
          <a:solidFill>
            <a:srgbClr val="8FAADC"/>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5400" b="1" i="0" u="none">
                <a:solidFill>
                  <a:schemeClr val="dk1"/>
                </a:solidFill>
                <a:latin typeface="Calibri"/>
                <a:ea typeface="Calibri"/>
                <a:cs typeface="Calibri"/>
                <a:sym typeface="Calibri"/>
              </a:rPr>
              <a:t>Future Directions</a:t>
            </a:r>
          </a:p>
        </p:txBody>
      </p:sp>
      <p:sp>
        <p:nvSpPr>
          <p:cNvPr id="110" name="Shape 110"/>
          <p:cNvSpPr txBox="1"/>
          <p:nvPr/>
        </p:nvSpPr>
        <p:spPr>
          <a:xfrm>
            <a:off x="29540200" y="20938470"/>
            <a:ext cx="13716000" cy="922200"/>
          </a:xfrm>
          <a:prstGeom prst="rect">
            <a:avLst/>
          </a:prstGeom>
          <a:solidFill>
            <a:srgbClr val="8FAADC"/>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5400" b="1" i="0" u="none" dirty="0">
                <a:solidFill>
                  <a:schemeClr val="dk1"/>
                </a:solidFill>
                <a:latin typeface="Calibri"/>
                <a:ea typeface="Calibri"/>
                <a:cs typeface="Calibri"/>
                <a:sym typeface="Calibri"/>
              </a:rPr>
              <a:t>Acknowledgements</a:t>
            </a:r>
          </a:p>
        </p:txBody>
      </p:sp>
      <p:sp>
        <p:nvSpPr>
          <p:cNvPr id="111" name="Shape 111"/>
          <p:cNvSpPr txBox="1"/>
          <p:nvPr/>
        </p:nvSpPr>
        <p:spPr>
          <a:xfrm>
            <a:off x="29540200" y="22104518"/>
            <a:ext cx="13716000" cy="2308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0" i="0" u="none" dirty="0" smtClean="0">
                <a:solidFill>
                  <a:schemeClr val="dk1"/>
                </a:solidFill>
                <a:latin typeface="Arial"/>
                <a:ea typeface="Arial"/>
                <a:cs typeface="Arial"/>
                <a:sym typeface="Arial"/>
              </a:rPr>
              <a:t>	</a:t>
            </a:r>
            <a:r>
              <a:rPr lang="en-US" sz="3800" b="0" i="0" u="none" dirty="0" smtClean="0">
                <a:solidFill>
                  <a:schemeClr val="dk1"/>
                </a:solidFill>
                <a:latin typeface="Calibri" panose="020F0502020204030204" pitchFamily="34" charset="0"/>
                <a:sym typeface="Arial"/>
              </a:rPr>
              <a:t>I </a:t>
            </a:r>
            <a:r>
              <a:rPr lang="en-US" sz="3800" b="0" i="0" u="none" dirty="0">
                <a:solidFill>
                  <a:schemeClr val="dk1"/>
                </a:solidFill>
                <a:latin typeface="Calibri" panose="020F0502020204030204" pitchFamily="34" charset="0"/>
                <a:sym typeface="Arial"/>
              </a:rPr>
              <a:t>would like to thank the University of Kentucky College of Pharmacy summer undergraduate research program as well as the Van Lanen Lab group, especially Steven Van Lanen and Matthew McErlean, for providing this great opportunity.</a:t>
            </a:r>
          </a:p>
        </p:txBody>
      </p:sp>
      <p:sp>
        <p:nvSpPr>
          <p:cNvPr id="112" name="Shape 112"/>
          <p:cNvSpPr txBox="1"/>
          <p:nvPr/>
        </p:nvSpPr>
        <p:spPr>
          <a:xfrm>
            <a:off x="15117763" y="18419885"/>
            <a:ext cx="13716000" cy="924000"/>
          </a:xfrm>
          <a:prstGeom prst="rect">
            <a:avLst/>
          </a:prstGeom>
          <a:solidFill>
            <a:srgbClr val="8FAADC"/>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5400" b="1" i="0" u="none" dirty="0">
                <a:solidFill>
                  <a:schemeClr val="dk1"/>
                </a:solidFill>
                <a:latin typeface="Calibri"/>
                <a:ea typeface="Calibri"/>
                <a:cs typeface="Calibri"/>
                <a:sym typeface="Calibri"/>
              </a:rPr>
              <a:t>Results: Alkylation</a:t>
            </a:r>
          </a:p>
        </p:txBody>
      </p:sp>
      <p:sp>
        <p:nvSpPr>
          <p:cNvPr id="113" name="Shape 113"/>
          <p:cNvSpPr txBox="1"/>
          <p:nvPr/>
        </p:nvSpPr>
        <p:spPr>
          <a:xfrm>
            <a:off x="15117763" y="6592887"/>
            <a:ext cx="13716000" cy="922200"/>
          </a:xfrm>
          <a:prstGeom prst="rect">
            <a:avLst/>
          </a:prstGeom>
          <a:solidFill>
            <a:srgbClr val="8FAADC"/>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5400" b="1" i="0" u="none" dirty="0" smtClean="0">
                <a:solidFill>
                  <a:schemeClr val="dk1"/>
                </a:solidFill>
                <a:latin typeface="Calibri"/>
                <a:ea typeface="Calibri"/>
                <a:cs typeface="Calibri"/>
                <a:sym typeface="Calibri"/>
              </a:rPr>
              <a:t>Amine pKa </a:t>
            </a:r>
            <a:r>
              <a:rPr lang="en-US" sz="5400" b="1" i="0" u="none" dirty="0">
                <a:solidFill>
                  <a:schemeClr val="dk1"/>
                </a:solidFill>
                <a:latin typeface="Calibri"/>
                <a:ea typeface="Calibri"/>
                <a:cs typeface="Calibri"/>
                <a:sym typeface="Calibri"/>
              </a:rPr>
              <a:t>Determination</a:t>
            </a:r>
          </a:p>
        </p:txBody>
      </p:sp>
      <p:pic>
        <p:nvPicPr>
          <p:cNvPr id="114" name="Shape 114"/>
          <p:cNvPicPr preferRelativeResize="0"/>
          <p:nvPr/>
        </p:nvPicPr>
        <p:blipFill>
          <a:blip r:embed="rId11">
            <a:alphaModFix/>
          </a:blip>
          <a:stretch>
            <a:fillRect/>
          </a:stretch>
        </p:blipFill>
        <p:spPr>
          <a:xfrm>
            <a:off x="18674829" y="7572342"/>
            <a:ext cx="6419171" cy="3645913"/>
          </a:xfrm>
          <a:prstGeom prst="rect">
            <a:avLst/>
          </a:prstGeom>
          <a:noFill/>
          <a:ln>
            <a:noFill/>
          </a:ln>
        </p:spPr>
      </p:pic>
      <p:sp>
        <p:nvSpPr>
          <p:cNvPr id="115" name="Shape 115"/>
          <p:cNvSpPr txBox="1"/>
          <p:nvPr/>
        </p:nvSpPr>
        <p:spPr>
          <a:xfrm>
            <a:off x="29540200" y="25984066"/>
            <a:ext cx="13716000" cy="922200"/>
          </a:xfrm>
          <a:prstGeom prst="rect">
            <a:avLst/>
          </a:prstGeom>
          <a:solidFill>
            <a:srgbClr val="8FAADC"/>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5400" b="1" dirty="0">
                <a:solidFill>
                  <a:schemeClr val="dk1"/>
                </a:solidFill>
                <a:latin typeface="Calibri"/>
                <a:ea typeface="Calibri"/>
                <a:cs typeface="Calibri"/>
                <a:sym typeface="Calibri"/>
              </a:rPr>
              <a:t>References</a:t>
            </a:r>
          </a:p>
        </p:txBody>
      </p:sp>
      <p:sp>
        <p:nvSpPr>
          <p:cNvPr id="116" name="Shape 116"/>
          <p:cNvSpPr txBox="1"/>
          <p:nvPr/>
        </p:nvSpPr>
        <p:spPr>
          <a:xfrm>
            <a:off x="7772400" y="24195525"/>
            <a:ext cx="724200" cy="281700"/>
          </a:xfrm>
          <a:prstGeom prst="rect">
            <a:avLst/>
          </a:prstGeom>
          <a:noFill/>
          <a:ln w="9525" cap="flat" cmpd="sng">
            <a:solidFill>
              <a:srgbClr val="FF0000"/>
            </a:solidFill>
            <a:prstDash val="solid"/>
            <a:round/>
            <a:headEnd type="none" w="med" len="med"/>
            <a:tailEnd type="none" w="med" len="med"/>
          </a:ln>
        </p:spPr>
        <p:txBody>
          <a:bodyPr wrap="square" lIns="91425" tIns="91425" rIns="91425" bIns="91425" anchor="t" anchorCtr="0">
            <a:noAutofit/>
          </a:bodyPr>
          <a:lstStyle/>
          <a:p>
            <a:pPr lvl="0">
              <a:spcBef>
                <a:spcPts val="0"/>
              </a:spcBef>
              <a:buNone/>
            </a:pPr>
            <a:r>
              <a:rPr lang="en-US" dirty="0"/>
              <a:t>9.036</a:t>
            </a:r>
          </a:p>
        </p:txBody>
      </p:sp>
      <p:cxnSp>
        <p:nvCxnSpPr>
          <p:cNvPr id="117" name="Shape 117"/>
          <p:cNvCxnSpPr>
            <a:stCxn id="116" idx="1"/>
          </p:cNvCxnSpPr>
          <p:nvPr/>
        </p:nvCxnSpPr>
        <p:spPr>
          <a:xfrm flipH="1">
            <a:off x="7516800" y="24336375"/>
            <a:ext cx="255600" cy="510600"/>
          </a:xfrm>
          <a:prstGeom prst="straightConnector1">
            <a:avLst/>
          </a:prstGeom>
          <a:noFill/>
          <a:ln w="9525" cap="flat" cmpd="sng">
            <a:solidFill>
              <a:srgbClr val="FF0000"/>
            </a:solidFill>
            <a:prstDash val="solid"/>
            <a:round/>
            <a:headEnd type="none" w="lg" len="lg"/>
            <a:tailEnd type="triangle" w="lg" len="lg"/>
          </a:ln>
        </p:spPr>
      </p:cxnSp>
      <p:pic>
        <p:nvPicPr>
          <p:cNvPr id="118" name="Shape 118"/>
          <p:cNvPicPr preferRelativeResize="0"/>
          <p:nvPr/>
        </p:nvPicPr>
        <p:blipFill>
          <a:blip r:embed="rId12">
            <a:alphaModFix/>
          </a:blip>
          <a:stretch>
            <a:fillRect/>
          </a:stretch>
        </p:blipFill>
        <p:spPr>
          <a:xfrm>
            <a:off x="1970154" y="27381421"/>
            <a:ext cx="3638550" cy="3886200"/>
          </a:xfrm>
          <a:prstGeom prst="rect">
            <a:avLst/>
          </a:prstGeom>
          <a:noFill/>
          <a:ln>
            <a:noFill/>
          </a:ln>
        </p:spPr>
      </p:pic>
      <p:sp>
        <p:nvSpPr>
          <p:cNvPr id="119" name="Shape 119"/>
          <p:cNvSpPr txBox="1"/>
          <p:nvPr/>
        </p:nvSpPr>
        <p:spPr>
          <a:xfrm>
            <a:off x="23157800" y="20132675"/>
            <a:ext cx="848400" cy="281700"/>
          </a:xfrm>
          <a:prstGeom prst="rect">
            <a:avLst/>
          </a:prstGeom>
          <a:noFill/>
          <a:ln w="9525" cap="flat" cmpd="sng">
            <a:solidFill>
              <a:srgbClr val="FF0000"/>
            </a:solidFill>
            <a:prstDash val="solid"/>
            <a:round/>
            <a:headEnd type="none" w="med" len="med"/>
            <a:tailEnd type="none" w="med" len="med"/>
          </a:ln>
        </p:spPr>
        <p:txBody>
          <a:bodyPr wrap="square" lIns="91425" tIns="91425" rIns="91425" bIns="91425" anchor="t" anchorCtr="0">
            <a:noAutofit/>
          </a:bodyPr>
          <a:lstStyle/>
          <a:p>
            <a:pPr lvl="0">
              <a:spcBef>
                <a:spcPts val="0"/>
              </a:spcBef>
              <a:buNone/>
            </a:pPr>
            <a:r>
              <a:rPr lang="en-US"/>
              <a:t>10.880</a:t>
            </a:r>
          </a:p>
        </p:txBody>
      </p:sp>
      <p:cxnSp>
        <p:nvCxnSpPr>
          <p:cNvPr id="120" name="Shape 120"/>
          <p:cNvCxnSpPr>
            <a:stCxn id="119" idx="1"/>
          </p:cNvCxnSpPr>
          <p:nvPr/>
        </p:nvCxnSpPr>
        <p:spPr>
          <a:xfrm flipH="1">
            <a:off x="22884800" y="20273525"/>
            <a:ext cx="273000" cy="312600"/>
          </a:xfrm>
          <a:prstGeom prst="straightConnector1">
            <a:avLst/>
          </a:prstGeom>
          <a:noFill/>
          <a:ln w="9525" cap="flat" cmpd="sng">
            <a:solidFill>
              <a:srgbClr val="FF0000"/>
            </a:solidFill>
            <a:prstDash val="solid"/>
            <a:round/>
            <a:headEnd type="none" w="lg" len="lg"/>
            <a:tailEnd type="triangle" w="lg" len="lg"/>
          </a:ln>
        </p:spPr>
      </p:cxnSp>
      <p:sp>
        <p:nvSpPr>
          <p:cNvPr id="121" name="Shape 121"/>
          <p:cNvSpPr txBox="1"/>
          <p:nvPr/>
        </p:nvSpPr>
        <p:spPr>
          <a:xfrm>
            <a:off x="20937584" y="23455903"/>
            <a:ext cx="848400" cy="281700"/>
          </a:xfrm>
          <a:prstGeom prst="rect">
            <a:avLst/>
          </a:prstGeom>
          <a:noFill/>
          <a:ln w="9525" cap="flat" cmpd="sng">
            <a:solidFill>
              <a:srgbClr val="FF0000"/>
            </a:solidFill>
            <a:prstDash val="solid"/>
            <a:round/>
            <a:headEnd type="none" w="med" len="med"/>
            <a:tailEnd type="none" w="med" len="med"/>
          </a:ln>
        </p:spPr>
        <p:txBody>
          <a:bodyPr wrap="square" lIns="91425" tIns="91425" rIns="91425" bIns="91425" anchor="t" anchorCtr="0">
            <a:noAutofit/>
          </a:bodyPr>
          <a:lstStyle/>
          <a:p>
            <a:pPr lvl="0">
              <a:spcBef>
                <a:spcPts val="0"/>
              </a:spcBef>
              <a:buNone/>
            </a:pPr>
            <a:r>
              <a:rPr lang="en-US" dirty="0"/>
              <a:t>10.042</a:t>
            </a:r>
          </a:p>
        </p:txBody>
      </p:sp>
      <p:cxnSp>
        <p:nvCxnSpPr>
          <p:cNvPr id="122" name="Shape 122"/>
          <p:cNvCxnSpPr>
            <a:stCxn id="121" idx="3"/>
          </p:cNvCxnSpPr>
          <p:nvPr/>
        </p:nvCxnSpPr>
        <p:spPr>
          <a:xfrm>
            <a:off x="21785984" y="23596753"/>
            <a:ext cx="396900" cy="692100"/>
          </a:xfrm>
          <a:prstGeom prst="straightConnector1">
            <a:avLst/>
          </a:prstGeom>
          <a:noFill/>
          <a:ln w="9525" cap="flat" cmpd="sng">
            <a:solidFill>
              <a:srgbClr val="FF0000"/>
            </a:solidFill>
            <a:prstDash val="solid"/>
            <a:round/>
            <a:headEnd type="none" w="lg" len="lg"/>
            <a:tailEnd type="triangle" w="lg" len="lg"/>
          </a:ln>
        </p:spPr>
      </p:cxnSp>
      <p:sp>
        <p:nvSpPr>
          <p:cNvPr id="123" name="Shape 123"/>
          <p:cNvSpPr txBox="1"/>
          <p:nvPr/>
        </p:nvSpPr>
        <p:spPr>
          <a:xfrm>
            <a:off x="23010800" y="30227325"/>
            <a:ext cx="995400" cy="641700"/>
          </a:xfrm>
          <a:prstGeom prst="rect">
            <a:avLst/>
          </a:prstGeom>
          <a:noFill/>
          <a:ln w="952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lgn="ctr">
              <a:spcBef>
                <a:spcPts val="0"/>
              </a:spcBef>
              <a:buNone/>
            </a:pPr>
            <a:r>
              <a:rPr lang="en-US"/>
              <a:t>468 +1</a:t>
            </a:r>
          </a:p>
          <a:p>
            <a:pPr lvl="0" algn="ctr">
              <a:spcBef>
                <a:spcPts val="0"/>
              </a:spcBef>
              <a:buNone/>
            </a:pPr>
            <a:r>
              <a:rPr lang="en-US"/>
              <a:t>Product 5b</a:t>
            </a:r>
          </a:p>
        </p:txBody>
      </p:sp>
      <p:cxnSp>
        <p:nvCxnSpPr>
          <p:cNvPr id="124" name="Shape 124"/>
          <p:cNvCxnSpPr>
            <a:stCxn id="123" idx="1"/>
          </p:cNvCxnSpPr>
          <p:nvPr/>
        </p:nvCxnSpPr>
        <p:spPr>
          <a:xfrm flipH="1">
            <a:off x="22672700" y="30548175"/>
            <a:ext cx="338100" cy="982200"/>
          </a:xfrm>
          <a:prstGeom prst="straightConnector1">
            <a:avLst/>
          </a:prstGeom>
          <a:noFill/>
          <a:ln w="9525" cap="flat" cmpd="sng">
            <a:solidFill>
              <a:srgbClr val="FF0000"/>
            </a:solidFill>
            <a:prstDash val="solid"/>
            <a:round/>
            <a:headEnd type="none" w="lg" len="lg"/>
            <a:tailEnd type="triangle" w="lg" len="lg"/>
          </a:ln>
        </p:spPr>
      </p:cxnSp>
      <p:sp>
        <p:nvSpPr>
          <p:cNvPr id="125" name="Shape 125"/>
          <p:cNvSpPr txBox="1"/>
          <p:nvPr/>
        </p:nvSpPr>
        <p:spPr>
          <a:xfrm>
            <a:off x="18153325" y="29394850"/>
            <a:ext cx="1063800" cy="592200"/>
          </a:xfrm>
          <a:prstGeom prst="rect">
            <a:avLst/>
          </a:prstGeom>
          <a:noFill/>
          <a:ln w="9525" cap="flat" cmpd="sng">
            <a:solidFill>
              <a:srgbClr val="FF0000"/>
            </a:solidFill>
            <a:prstDash val="solid"/>
            <a:round/>
            <a:headEnd type="none" w="med" len="med"/>
            <a:tailEnd type="none" w="med" len="med"/>
          </a:ln>
        </p:spPr>
        <p:txBody>
          <a:bodyPr wrap="square" lIns="91425" tIns="91425" rIns="91425" bIns="91425" anchor="t" anchorCtr="0">
            <a:noAutofit/>
          </a:bodyPr>
          <a:lstStyle/>
          <a:p>
            <a:pPr lvl="0">
              <a:spcBef>
                <a:spcPts val="0"/>
              </a:spcBef>
              <a:buNone/>
            </a:pPr>
            <a:r>
              <a:rPr lang="en-US"/>
              <a:t>No product observed</a:t>
            </a:r>
          </a:p>
        </p:txBody>
      </p:sp>
      <p:sp>
        <p:nvSpPr>
          <p:cNvPr id="126" name="Shape 126"/>
          <p:cNvSpPr txBox="1"/>
          <p:nvPr/>
        </p:nvSpPr>
        <p:spPr>
          <a:xfrm>
            <a:off x="18893550" y="11218250"/>
            <a:ext cx="6104100" cy="510600"/>
          </a:xfrm>
          <a:prstGeom prst="rect">
            <a:avLst/>
          </a:prstGeom>
          <a:noFill/>
          <a:ln>
            <a:noFill/>
          </a:ln>
        </p:spPr>
        <p:txBody>
          <a:bodyPr wrap="square" lIns="91425" tIns="91425" rIns="91425" bIns="91425" anchor="t" anchorCtr="0">
            <a:noAutofit/>
          </a:bodyPr>
          <a:lstStyle/>
          <a:p>
            <a:pPr lvl="0">
              <a:spcBef>
                <a:spcPts val="0"/>
              </a:spcBef>
              <a:buNone/>
            </a:pPr>
            <a:r>
              <a:rPr lang="en-US" sz="2400" dirty="0"/>
              <a:t>Figure 3. Determination of the actinomycin core aryl amine pKa using UV/visible spectroscopy over a range of wavelengths.</a:t>
            </a:r>
          </a:p>
        </p:txBody>
      </p:sp>
      <p:pic>
        <p:nvPicPr>
          <p:cNvPr id="127" name="Shape 127"/>
          <p:cNvPicPr preferRelativeResize="0"/>
          <p:nvPr/>
        </p:nvPicPr>
        <p:blipFill>
          <a:blip r:embed="rId13">
            <a:alphaModFix/>
          </a:blip>
          <a:stretch>
            <a:fillRect/>
          </a:stretch>
        </p:blipFill>
        <p:spPr>
          <a:xfrm>
            <a:off x="16625850" y="13433313"/>
            <a:ext cx="10639425" cy="3419475"/>
          </a:xfrm>
          <a:prstGeom prst="rect">
            <a:avLst/>
          </a:prstGeom>
          <a:noFill/>
          <a:ln>
            <a:noFill/>
          </a:ln>
        </p:spPr>
      </p:pic>
      <p:sp>
        <p:nvSpPr>
          <p:cNvPr id="128" name="Shape 128"/>
          <p:cNvSpPr txBox="1"/>
          <p:nvPr/>
        </p:nvSpPr>
        <p:spPr>
          <a:xfrm>
            <a:off x="16077649" y="17086574"/>
            <a:ext cx="12307583" cy="990527"/>
          </a:xfrm>
          <a:prstGeom prst="rect">
            <a:avLst/>
          </a:prstGeom>
          <a:noFill/>
          <a:ln>
            <a:noFill/>
          </a:ln>
        </p:spPr>
        <p:txBody>
          <a:bodyPr wrap="square" lIns="91425" tIns="91425" rIns="91425" bIns="91425" anchor="t" anchorCtr="0">
            <a:noAutofit/>
          </a:bodyPr>
          <a:lstStyle/>
          <a:p>
            <a:pPr lvl="0">
              <a:spcBef>
                <a:spcPts val="0"/>
              </a:spcBef>
              <a:buNone/>
            </a:pPr>
            <a:r>
              <a:rPr lang="en-US" sz="2800" dirty="0">
                <a:latin typeface="Calibri" panose="020F0502020204030204" pitchFamily="34" charset="0"/>
              </a:rPr>
              <a:t>Figure 4. Reaction scheme for the alkylation of the actinomycin core. Method I: </a:t>
            </a:r>
            <a:r>
              <a:rPr lang="en-US" sz="2800" dirty="0" smtClean="0">
                <a:latin typeface="Calibri" panose="020F0502020204030204" pitchFamily="34" charset="0"/>
              </a:rPr>
              <a:t>H</a:t>
            </a:r>
            <a:r>
              <a:rPr lang="en-US" sz="2800" baseline="-25000" dirty="0" smtClean="0">
                <a:latin typeface="Calibri" panose="020F0502020204030204" pitchFamily="34" charset="0"/>
              </a:rPr>
              <a:t>2</a:t>
            </a:r>
            <a:r>
              <a:rPr lang="en-US" sz="2800" dirty="0">
                <a:latin typeface="Calibri" panose="020F0502020204030204" pitchFamily="34" charset="0"/>
              </a:rPr>
              <a:t>O</a:t>
            </a:r>
            <a:r>
              <a:rPr lang="en-US" sz="2800" dirty="0" smtClean="0">
                <a:latin typeface="Calibri" panose="020F0502020204030204" pitchFamily="34" charset="0"/>
              </a:rPr>
              <a:t>, </a:t>
            </a:r>
            <a:r>
              <a:rPr lang="en-US" sz="2800" dirty="0">
                <a:latin typeface="Calibri" panose="020F0502020204030204" pitchFamily="34" charset="0"/>
              </a:rPr>
              <a:t>ACN, TEA, </a:t>
            </a:r>
            <a:r>
              <a:rPr lang="en-US" sz="2800" dirty="0" smtClean="0">
                <a:latin typeface="Calibri" panose="020F0502020204030204" pitchFamily="34" charset="0"/>
              </a:rPr>
              <a:t>60°C </a:t>
            </a:r>
            <a:r>
              <a:rPr lang="en-US" sz="2800" dirty="0">
                <a:latin typeface="Calibri" panose="020F0502020204030204" pitchFamily="34" charset="0"/>
              </a:rPr>
              <a:t>overnight. Method II: DES (1:2, choline:urea), </a:t>
            </a:r>
            <a:r>
              <a:rPr lang="en-US" sz="2800" dirty="0" smtClean="0">
                <a:latin typeface="Calibri" panose="020F0502020204030204" pitchFamily="34" charset="0"/>
              </a:rPr>
              <a:t>50°C </a:t>
            </a:r>
            <a:r>
              <a:rPr lang="en-US" sz="2800" dirty="0">
                <a:latin typeface="Calibri" panose="020F0502020204030204" pitchFamily="34" charset="0"/>
              </a:rPr>
              <a:t>overnight</a:t>
            </a:r>
            <a:r>
              <a:rPr lang="en-US" sz="2400" dirty="0"/>
              <a:t>.</a:t>
            </a:r>
          </a:p>
        </p:txBody>
      </p:sp>
      <p:sp>
        <p:nvSpPr>
          <p:cNvPr id="129" name="Shape 129"/>
          <p:cNvSpPr txBox="1"/>
          <p:nvPr/>
        </p:nvSpPr>
        <p:spPr>
          <a:xfrm>
            <a:off x="17106350" y="15206175"/>
            <a:ext cx="497700" cy="510600"/>
          </a:xfrm>
          <a:prstGeom prst="rect">
            <a:avLst/>
          </a:prstGeom>
          <a:noFill/>
          <a:ln>
            <a:noFill/>
          </a:ln>
        </p:spPr>
        <p:txBody>
          <a:bodyPr wrap="square" lIns="91425" tIns="91425" rIns="91425" bIns="91425" anchor="t" anchorCtr="0">
            <a:noAutofit/>
          </a:bodyPr>
          <a:lstStyle/>
          <a:p>
            <a:pPr lvl="0">
              <a:spcBef>
                <a:spcPts val="0"/>
              </a:spcBef>
              <a:buNone/>
            </a:pPr>
            <a:r>
              <a:rPr lang="en-US" sz="2400"/>
              <a:t>4</a:t>
            </a:r>
          </a:p>
        </p:txBody>
      </p:sp>
      <p:sp>
        <p:nvSpPr>
          <p:cNvPr id="130" name="Shape 130"/>
          <p:cNvSpPr txBox="1"/>
          <p:nvPr/>
        </p:nvSpPr>
        <p:spPr>
          <a:xfrm>
            <a:off x="21448850" y="14916200"/>
            <a:ext cx="639600" cy="592200"/>
          </a:xfrm>
          <a:prstGeom prst="rect">
            <a:avLst/>
          </a:prstGeom>
          <a:noFill/>
          <a:ln>
            <a:noFill/>
          </a:ln>
        </p:spPr>
        <p:txBody>
          <a:bodyPr wrap="square" lIns="91425" tIns="91425" rIns="91425" bIns="91425" anchor="t" anchorCtr="0">
            <a:noAutofit/>
          </a:bodyPr>
          <a:lstStyle/>
          <a:p>
            <a:pPr lvl="0">
              <a:spcBef>
                <a:spcPts val="0"/>
              </a:spcBef>
              <a:buNone/>
            </a:pPr>
            <a:r>
              <a:rPr lang="en-US" sz="2400"/>
              <a:t>5a </a:t>
            </a:r>
          </a:p>
        </p:txBody>
      </p:sp>
      <p:sp>
        <p:nvSpPr>
          <p:cNvPr id="131" name="Shape 131"/>
          <p:cNvSpPr txBox="1"/>
          <p:nvPr/>
        </p:nvSpPr>
        <p:spPr>
          <a:xfrm>
            <a:off x="25094000" y="14535600"/>
            <a:ext cx="639600" cy="592200"/>
          </a:xfrm>
          <a:prstGeom prst="rect">
            <a:avLst/>
          </a:prstGeom>
          <a:noFill/>
          <a:ln>
            <a:noFill/>
          </a:ln>
        </p:spPr>
        <p:txBody>
          <a:bodyPr wrap="square" lIns="91425" tIns="91425" rIns="91425" bIns="91425" anchor="t" anchorCtr="0">
            <a:noAutofit/>
          </a:bodyPr>
          <a:lstStyle/>
          <a:p>
            <a:pPr lvl="0" rtl="0">
              <a:spcBef>
                <a:spcPts val="0"/>
              </a:spcBef>
              <a:buNone/>
            </a:pPr>
            <a:r>
              <a:rPr lang="en-US" sz="2400"/>
              <a:t>5b </a:t>
            </a:r>
          </a:p>
        </p:txBody>
      </p:sp>
      <p:sp>
        <p:nvSpPr>
          <p:cNvPr id="132" name="Shape 132"/>
          <p:cNvSpPr txBox="1"/>
          <p:nvPr/>
        </p:nvSpPr>
        <p:spPr>
          <a:xfrm>
            <a:off x="24576725" y="16163100"/>
            <a:ext cx="639600" cy="592200"/>
          </a:xfrm>
          <a:prstGeom prst="rect">
            <a:avLst/>
          </a:prstGeom>
          <a:noFill/>
          <a:ln>
            <a:noFill/>
          </a:ln>
        </p:spPr>
        <p:txBody>
          <a:bodyPr wrap="square" lIns="91425" tIns="91425" rIns="91425" bIns="91425" anchor="t" anchorCtr="0">
            <a:noAutofit/>
          </a:bodyPr>
          <a:lstStyle/>
          <a:p>
            <a:pPr lvl="0" rtl="0">
              <a:spcBef>
                <a:spcPts val="0"/>
              </a:spcBef>
              <a:buNone/>
            </a:pPr>
            <a:r>
              <a:rPr lang="en-US" sz="2400"/>
              <a:t>5c </a:t>
            </a:r>
          </a:p>
        </p:txBody>
      </p:sp>
      <p:sp>
        <p:nvSpPr>
          <p:cNvPr id="133" name="Shape 133"/>
          <p:cNvSpPr txBox="1"/>
          <p:nvPr/>
        </p:nvSpPr>
        <p:spPr>
          <a:xfrm>
            <a:off x="1875000" y="22508619"/>
            <a:ext cx="639600" cy="592200"/>
          </a:xfrm>
          <a:prstGeom prst="rect">
            <a:avLst/>
          </a:prstGeom>
          <a:noFill/>
          <a:ln>
            <a:noFill/>
          </a:ln>
        </p:spPr>
        <p:txBody>
          <a:bodyPr wrap="square" lIns="91425" tIns="91425" rIns="91425" bIns="91425" anchor="t" anchorCtr="0">
            <a:noAutofit/>
          </a:bodyPr>
          <a:lstStyle/>
          <a:p>
            <a:pPr lvl="0" rtl="0">
              <a:spcBef>
                <a:spcPts val="0"/>
              </a:spcBef>
              <a:buNone/>
            </a:pPr>
            <a:r>
              <a:rPr lang="en-US" sz="2400" dirty="0"/>
              <a:t>1 </a:t>
            </a:r>
          </a:p>
        </p:txBody>
      </p:sp>
      <p:sp>
        <p:nvSpPr>
          <p:cNvPr id="134" name="Shape 134"/>
          <p:cNvSpPr txBox="1"/>
          <p:nvPr/>
        </p:nvSpPr>
        <p:spPr>
          <a:xfrm>
            <a:off x="5023287" y="22476111"/>
            <a:ext cx="639600" cy="592200"/>
          </a:xfrm>
          <a:prstGeom prst="rect">
            <a:avLst/>
          </a:prstGeom>
          <a:noFill/>
          <a:ln>
            <a:noFill/>
          </a:ln>
        </p:spPr>
        <p:txBody>
          <a:bodyPr wrap="square" lIns="91425" tIns="91425" rIns="91425" bIns="91425" anchor="t" anchorCtr="0">
            <a:noAutofit/>
          </a:bodyPr>
          <a:lstStyle/>
          <a:p>
            <a:pPr lvl="0" rtl="0">
              <a:spcBef>
                <a:spcPts val="0"/>
              </a:spcBef>
              <a:buNone/>
            </a:pPr>
            <a:r>
              <a:rPr lang="en-US" sz="2400" dirty="0"/>
              <a:t>2 </a:t>
            </a:r>
          </a:p>
        </p:txBody>
      </p:sp>
      <p:sp>
        <p:nvSpPr>
          <p:cNvPr id="135" name="Shape 135"/>
          <p:cNvSpPr txBox="1"/>
          <p:nvPr/>
        </p:nvSpPr>
        <p:spPr>
          <a:xfrm>
            <a:off x="8030700" y="22517062"/>
            <a:ext cx="639600" cy="592200"/>
          </a:xfrm>
          <a:prstGeom prst="rect">
            <a:avLst/>
          </a:prstGeom>
          <a:noFill/>
          <a:ln>
            <a:noFill/>
          </a:ln>
        </p:spPr>
        <p:txBody>
          <a:bodyPr wrap="square" lIns="91425" tIns="91425" rIns="91425" bIns="91425" anchor="t" anchorCtr="0">
            <a:noAutofit/>
          </a:bodyPr>
          <a:lstStyle/>
          <a:p>
            <a:pPr lvl="0">
              <a:spcBef>
                <a:spcPts val="0"/>
              </a:spcBef>
              <a:buNone/>
            </a:pPr>
            <a:r>
              <a:rPr lang="en-US" sz="2400" dirty="0"/>
              <a:t>3</a:t>
            </a:r>
          </a:p>
          <a:p>
            <a:pPr lvl="0" rtl="0">
              <a:spcBef>
                <a:spcPts val="0"/>
              </a:spcBef>
              <a:buNone/>
            </a:pPr>
            <a:r>
              <a:rPr lang="en-US" sz="2400" dirty="0"/>
              <a:t> </a:t>
            </a:r>
          </a:p>
        </p:txBody>
      </p:sp>
      <p:sp>
        <p:nvSpPr>
          <p:cNvPr id="136" name="Shape 136"/>
          <p:cNvSpPr txBox="1"/>
          <p:nvPr/>
        </p:nvSpPr>
        <p:spPr>
          <a:xfrm>
            <a:off x="11578834" y="22508619"/>
            <a:ext cx="639600" cy="592200"/>
          </a:xfrm>
          <a:prstGeom prst="rect">
            <a:avLst/>
          </a:prstGeom>
          <a:noFill/>
          <a:ln>
            <a:noFill/>
          </a:ln>
        </p:spPr>
        <p:txBody>
          <a:bodyPr wrap="square" lIns="91425" tIns="91425" rIns="91425" bIns="91425" anchor="t" anchorCtr="0">
            <a:noAutofit/>
          </a:bodyPr>
          <a:lstStyle/>
          <a:p>
            <a:pPr lvl="0" rtl="0">
              <a:spcBef>
                <a:spcPts val="0"/>
              </a:spcBef>
              <a:buNone/>
            </a:pPr>
            <a:r>
              <a:rPr lang="en-US" sz="2400"/>
              <a:t>4 </a:t>
            </a:r>
          </a:p>
        </p:txBody>
      </p:sp>
      <p:sp>
        <p:nvSpPr>
          <p:cNvPr id="137" name="Shape 137"/>
          <p:cNvSpPr txBox="1"/>
          <p:nvPr/>
        </p:nvSpPr>
        <p:spPr>
          <a:xfrm>
            <a:off x="1676400" y="23128663"/>
            <a:ext cx="11382000" cy="381000"/>
          </a:xfrm>
          <a:prstGeom prst="rect">
            <a:avLst/>
          </a:prstGeom>
          <a:noFill/>
          <a:ln>
            <a:noFill/>
          </a:ln>
        </p:spPr>
        <p:txBody>
          <a:bodyPr wrap="square" lIns="91425" tIns="91425" rIns="91425" bIns="91425" anchor="t" anchorCtr="0">
            <a:noAutofit/>
          </a:bodyPr>
          <a:lstStyle/>
          <a:p>
            <a:pPr lvl="0">
              <a:spcBef>
                <a:spcPts val="0"/>
              </a:spcBef>
              <a:buNone/>
            </a:pPr>
            <a:r>
              <a:rPr lang="en-US" sz="2400" dirty="0"/>
              <a:t>Figure 1. Synthesis of the simple actinomycin “core” with no alpha or </a:t>
            </a:r>
            <a:r>
              <a:rPr lang="en-US" sz="2800" dirty="0">
                <a:latin typeface="Calibri" panose="020F0502020204030204" pitchFamily="34" charset="0"/>
              </a:rPr>
              <a:t>beta</a:t>
            </a:r>
            <a:r>
              <a:rPr lang="en-US" sz="2400" dirty="0"/>
              <a:t> rings.</a:t>
            </a:r>
          </a:p>
        </p:txBody>
      </p:sp>
      <p:sp>
        <p:nvSpPr>
          <p:cNvPr id="138" name="Shape 138"/>
          <p:cNvSpPr txBox="1"/>
          <p:nvPr/>
        </p:nvSpPr>
        <p:spPr>
          <a:xfrm>
            <a:off x="948096" y="23335624"/>
            <a:ext cx="639600" cy="641700"/>
          </a:xfrm>
          <a:prstGeom prst="rect">
            <a:avLst/>
          </a:prstGeom>
          <a:noFill/>
          <a:ln>
            <a:noFill/>
          </a:ln>
        </p:spPr>
        <p:txBody>
          <a:bodyPr wrap="square" lIns="91425" tIns="91425" rIns="91425" bIns="91425" anchor="t" anchorCtr="0">
            <a:noAutofit/>
          </a:bodyPr>
          <a:lstStyle/>
          <a:p>
            <a:pPr lvl="0">
              <a:spcBef>
                <a:spcPts val="0"/>
              </a:spcBef>
              <a:buNone/>
            </a:pPr>
            <a:r>
              <a:rPr lang="en-US" sz="2400" dirty="0"/>
              <a:t>a)</a:t>
            </a:r>
          </a:p>
        </p:txBody>
      </p:sp>
      <p:sp>
        <p:nvSpPr>
          <p:cNvPr id="139" name="Shape 139"/>
          <p:cNvSpPr txBox="1"/>
          <p:nvPr/>
        </p:nvSpPr>
        <p:spPr>
          <a:xfrm>
            <a:off x="1309598" y="27440650"/>
            <a:ext cx="639600" cy="592200"/>
          </a:xfrm>
          <a:prstGeom prst="rect">
            <a:avLst/>
          </a:prstGeom>
          <a:noFill/>
          <a:ln>
            <a:noFill/>
          </a:ln>
        </p:spPr>
        <p:txBody>
          <a:bodyPr wrap="square" lIns="91425" tIns="91425" rIns="91425" bIns="91425" anchor="t" anchorCtr="0">
            <a:noAutofit/>
          </a:bodyPr>
          <a:lstStyle/>
          <a:p>
            <a:pPr lvl="0" rtl="0">
              <a:spcBef>
                <a:spcPts val="0"/>
              </a:spcBef>
              <a:buNone/>
            </a:pPr>
            <a:r>
              <a:rPr lang="en-US" sz="2400" dirty="0"/>
              <a:t>b) </a:t>
            </a:r>
          </a:p>
        </p:txBody>
      </p:sp>
      <p:sp>
        <p:nvSpPr>
          <p:cNvPr id="140" name="Shape 140"/>
          <p:cNvSpPr txBox="1"/>
          <p:nvPr/>
        </p:nvSpPr>
        <p:spPr>
          <a:xfrm>
            <a:off x="7068323" y="27830674"/>
            <a:ext cx="5854240" cy="2717501"/>
          </a:xfrm>
          <a:prstGeom prst="rect">
            <a:avLst/>
          </a:prstGeom>
          <a:noFill/>
          <a:ln>
            <a:noFill/>
          </a:ln>
        </p:spPr>
        <p:txBody>
          <a:bodyPr wrap="square" lIns="91425" tIns="91425" rIns="91425" bIns="91425" anchor="t" anchorCtr="0">
            <a:noAutofit/>
          </a:bodyPr>
          <a:lstStyle/>
          <a:p>
            <a:pPr lvl="0">
              <a:spcBef>
                <a:spcPts val="0"/>
              </a:spcBef>
              <a:buNone/>
            </a:pPr>
            <a:r>
              <a:rPr lang="en-US" sz="2800" dirty="0"/>
              <a:t>Figure 2</a:t>
            </a:r>
            <a:r>
              <a:rPr lang="en-US" sz="2800" dirty="0">
                <a:latin typeface="Calibri" panose="020F0502020204030204" pitchFamily="34" charset="0"/>
              </a:rPr>
              <a:t>. Confirmation of the production of the actinomycin core.    a) HPLC trace, elution time 9.036 minutes. b) LC/MS data, actinomycin core mass (357.1+1) observed.</a:t>
            </a:r>
          </a:p>
        </p:txBody>
      </p:sp>
      <p:sp>
        <p:nvSpPr>
          <p:cNvPr id="141" name="Shape 141"/>
          <p:cNvSpPr txBox="1"/>
          <p:nvPr/>
        </p:nvSpPr>
        <p:spPr>
          <a:xfrm>
            <a:off x="15008225" y="19979150"/>
            <a:ext cx="497700" cy="381000"/>
          </a:xfrm>
          <a:prstGeom prst="rect">
            <a:avLst/>
          </a:prstGeom>
          <a:noFill/>
          <a:ln>
            <a:noFill/>
          </a:ln>
        </p:spPr>
        <p:txBody>
          <a:bodyPr wrap="square" lIns="91425" tIns="91425" rIns="91425" bIns="91425" anchor="t" anchorCtr="0">
            <a:noAutofit/>
          </a:bodyPr>
          <a:lstStyle/>
          <a:p>
            <a:pPr lvl="0">
              <a:spcBef>
                <a:spcPts val="0"/>
              </a:spcBef>
              <a:buNone/>
            </a:pPr>
            <a:r>
              <a:rPr lang="en-US" sz="2400"/>
              <a:t>a)</a:t>
            </a:r>
          </a:p>
        </p:txBody>
      </p:sp>
      <p:sp>
        <p:nvSpPr>
          <p:cNvPr id="142" name="Shape 142"/>
          <p:cNvSpPr txBox="1"/>
          <p:nvPr/>
        </p:nvSpPr>
        <p:spPr>
          <a:xfrm>
            <a:off x="14937275" y="23194793"/>
            <a:ext cx="639600" cy="592200"/>
          </a:xfrm>
          <a:prstGeom prst="rect">
            <a:avLst/>
          </a:prstGeom>
          <a:noFill/>
          <a:ln>
            <a:noFill/>
          </a:ln>
        </p:spPr>
        <p:txBody>
          <a:bodyPr wrap="square" lIns="91425" tIns="91425" rIns="91425" bIns="91425" anchor="t" anchorCtr="0">
            <a:noAutofit/>
          </a:bodyPr>
          <a:lstStyle/>
          <a:p>
            <a:pPr lvl="0" rtl="0">
              <a:spcBef>
                <a:spcPts val="0"/>
              </a:spcBef>
              <a:buNone/>
            </a:pPr>
            <a:r>
              <a:rPr lang="en-US" sz="2400" dirty="0"/>
              <a:t>b)</a:t>
            </a:r>
          </a:p>
        </p:txBody>
      </p:sp>
      <p:sp>
        <p:nvSpPr>
          <p:cNvPr id="143" name="Shape 143"/>
          <p:cNvSpPr txBox="1"/>
          <p:nvPr/>
        </p:nvSpPr>
        <p:spPr>
          <a:xfrm>
            <a:off x="20131103" y="27238474"/>
            <a:ext cx="639600" cy="592200"/>
          </a:xfrm>
          <a:prstGeom prst="rect">
            <a:avLst/>
          </a:prstGeom>
          <a:noFill/>
          <a:ln>
            <a:noFill/>
          </a:ln>
        </p:spPr>
        <p:txBody>
          <a:bodyPr wrap="square" lIns="91425" tIns="91425" rIns="91425" bIns="91425" anchor="t" anchorCtr="0">
            <a:noAutofit/>
          </a:bodyPr>
          <a:lstStyle/>
          <a:p>
            <a:pPr lvl="0" rtl="0">
              <a:spcBef>
                <a:spcPts val="0"/>
              </a:spcBef>
              <a:buNone/>
            </a:pPr>
            <a:r>
              <a:rPr lang="en-US" sz="2400" dirty="0"/>
              <a:t>b)</a:t>
            </a:r>
          </a:p>
        </p:txBody>
      </p:sp>
      <p:sp>
        <p:nvSpPr>
          <p:cNvPr id="144" name="Shape 144"/>
          <p:cNvSpPr txBox="1"/>
          <p:nvPr/>
        </p:nvSpPr>
        <p:spPr>
          <a:xfrm>
            <a:off x="15025981" y="27238474"/>
            <a:ext cx="639600" cy="592200"/>
          </a:xfrm>
          <a:prstGeom prst="rect">
            <a:avLst/>
          </a:prstGeom>
          <a:noFill/>
          <a:ln>
            <a:noFill/>
          </a:ln>
        </p:spPr>
        <p:txBody>
          <a:bodyPr wrap="square" lIns="91425" tIns="91425" rIns="91425" bIns="91425" anchor="t" anchorCtr="0">
            <a:noAutofit/>
          </a:bodyPr>
          <a:lstStyle/>
          <a:p>
            <a:pPr lvl="0" rtl="0">
              <a:spcBef>
                <a:spcPts val="0"/>
              </a:spcBef>
              <a:buNone/>
            </a:pPr>
            <a:r>
              <a:rPr lang="en-US" sz="2400"/>
              <a:t>a)</a:t>
            </a:r>
          </a:p>
        </p:txBody>
      </p:sp>
      <p:sp>
        <p:nvSpPr>
          <p:cNvPr id="145" name="Shape 145"/>
          <p:cNvSpPr txBox="1"/>
          <p:nvPr/>
        </p:nvSpPr>
        <p:spPr>
          <a:xfrm>
            <a:off x="15645900" y="26005230"/>
            <a:ext cx="12659700" cy="1115100"/>
          </a:xfrm>
          <a:prstGeom prst="rect">
            <a:avLst/>
          </a:prstGeom>
          <a:noFill/>
          <a:ln>
            <a:noFill/>
          </a:ln>
        </p:spPr>
        <p:txBody>
          <a:bodyPr wrap="square" lIns="91425" tIns="91425" rIns="91425" bIns="91425" anchor="t" anchorCtr="0">
            <a:noAutofit/>
          </a:bodyPr>
          <a:lstStyle/>
          <a:p>
            <a:pPr lvl="0">
              <a:spcBef>
                <a:spcPts val="0"/>
              </a:spcBef>
              <a:buNone/>
            </a:pPr>
            <a:r>
              <a:rPr lang="en-US" sz="2800" dirty="0">
                <a:latin typeface="Calibri" panose="020F0502020204030204" pitchFamily="34" charset="0"/>
              </a:rPr>
              <a:t>Figure 5. a) HPLC trace of the Method I alkylation on a C18 column. b) HPLC trace of the Method II alkylation on a C18 column.</a:t>
            </a:r>
          </a:p>
        </p:txBody>
      </p:sp>
      <p:sp>
        <p:nvSpPr>
          <p:cNvPr id="146" name="Shape 146"/>
          <p:cNvSpPr txBox="1"/>
          <p:nvPr/>
        </p:nvSpPr>
        <p:spPr>
          <a:xfrm>
            <a:off x="25776463" y="27200380"/>
            <a:ext cx="3057300" cy="4247700"/>
          </a:xfrm>
          <a:prstGeom prst="rect">
            <a:avLst/>
          </a:prstGeom>
          <a:noFill/>
          <a:ln>
            <a:noFill/>
          </a:ln>
        </p:spPr>
        <p:txBody>
          <a:bodyPr wrap="square" lIns="91425" tIns="91425" rIns="91425" bIns="91425" anchor="t" anchorCtr="0">
            <a:noAutofit/>
          </a:bodyPr>
          <a:lstStyle/>
          <a:p>
            <a:pPr lvl="0">
              <a:spcBef>
                <a:spcPts val="0"/>
              </a:spcBef>
              <a:buNone/>
            </a:pPr>
            <a:r>
              <a:rPr lang="en-US" sz="2800" dirty="0">
                <a:latin typeface="Calibri" panose="020F0502020204030204" pitchFamily="34" charset="0"/>
              </a:rPr>
              <a:t>Figure 6. a) LC/MS data of the Method I alkylation which did not result in predicted products. b) LC/MS data of the Method II alkylation which resulted in only product 5b, the di-alkylated product.</a:t>
            </a:r>
          </a:p>
        </p:txBody>
      </p:sp>
      <p:sp>
        <p:nvSpPr>
          <p:cNvPr id="147" name="Shape 147"/>
          <p:cNvSpPr txBox="1"/>
          <p:nvPr/>
        </p:nvSpPr>
        <p:spPr>
          <a:xfrm>
            <a:off x="29321125" y="7900200"/>
            <a:ext cx="13716000" cy="7227600"/>
          </a:xfrm>
          <a:prstGeom prst="rect">
            <a:avLst/>
          </a:prstGeom>
          <a:noFill/>
          <a:ln>
            <a:noFill/>
          </a:ln>
        </p:spPr>
        <p:txBody>
          <a:bodyPr wrap="square" lIns="91425" tIns="91425" rIns="91425" bIns="91425" anchor="t" anchorCtr="0">
            <a:noAutofit/>
          </a:bodyPr>
          <a:lstStyle/>
          <a:p>
            <a:pPr lvl="0">
              <a:spcBef>
                <a:spcPts val="0"/>
              </a:spcBef>
              <a:buNone/>
            </a:pPr>
            <a:r>
              <a:rPr lang="en-US" sz="3800" dirty="0">
                <a:latin typeface="Calibri" panose="020F0502020204030204" pitchFamily="34" charset="0"/>
              </a:rPr>
              <a:t>     We successfully synthesized the actinomycin Y1 core, determined the pKa, as well as successfully alkylated the core showing this spot was nucleophilic. While the Method II conditions (DES) do make the aryl amine more reactive, the natural Y1 form is a better electrophile so the solvent was conducive to that nature. We hope to open future opportunities to derivatize and interrogate the reactivity of this molecule. We also hope this information on the biosynthesis of Y5 may give rise to future research in modifying the heterocycle to make Y5 more useful for medicinal purposes as well as provide a scaffold for future antibiotics.</a:t>
            </a:r>
          </a:p>
        </p:txBody>
      </p:sp>
      <p:sp>
        <p:nvSpPr>
          <p:cNvPr id="148" name="Shape 148"/>
          <p:cNvSpPr txBox="1"/>
          <p:nvPr/>
        </p:nvSpPr>
        <p:spPr>
          <a:xfrm>
            <a:off x="29540200" y="26951945"/>
            <a:ext cx="13716000" cy="5592900"/>
          </a:xfrm>
          <a:prstGeom prst="rect">
            <a:avLst/>
          </a:prstGeom>
          <a:noFill/>
          <a:ln>
            <a:noFill/>
          </a:ln>
        </p:spPr>
        <p:txBody>
          <a:bodyPr wrap="square" lIns="91425" tIns="91425" rIns="91425" bIns="91425" anchor="t" anchorCtr="0">
            <a:noAutofit/>
          </a:bodyPr>
          <a:lstStyle/>
          <a:p>
            <a:pPr lvl="0">
              <a:spcBef>
                <a:spcPts val="0"/>
              </a:spcBef>
              <a:buNone/>
            </a:pPr>
            <a:r>
              <a:rPr lang="en-US" sz="3800" dirty="0">
                <a:latin typeface="Calibri" panose="020F0502020204030204" pitchFamily="34" charset="0"/>
              </a:rPr>
              <a:t>Bitzer, J. et al., First Y-type actinomycins from Streptomyces with </a:t>
            </a:r>
            <a:r>
              <a:rPr lang="en-US" sz="3800" dirty="0" smtClean="0">
                <a:latin typeface="Calibri" panose="020F0502020204030204" pitchFamily="34" charset="0"/>
              </a:rPr>
              <a:t>	divergent </a:t>
            </a:r>
            <a:r>
              <a:rPr lang="en-US" sz="3800" dirty="0">
                <a:latin typeface="Calibri" panose="020F0502020204030204" pitchFamily="34" charset="0"/>
              </a:rPr>
              <a:t>structure-activity relationships for antibiotic and </a:t>
            </a:r>
            <a:r>
              <a:rPr lang="en-US" sz="3800" dirty="0" smtClean="0">
                <a:latin typeface="Calibri" panose="020F0502020204030204" pitchFamily="34" charset="0"/>
              </a:rPr>
              <a:t>	cytotoxic </a:t>
            </a:r>
            <a:r>
              <a:rPr lang="en-US" sz="3800" dirty="0">
                <a:latin typeface="Calibri" panose="020F0502020204030204" pitchFamily="34" charset="0"/>
              </a:rPr>
              <a:t>properties. Organic &amp; Biomolecular Chemistry </a:t>
            </a:r>
            <a:r>
              <a:rPr lang="en-US" sz="3800" dirty="0" smtClean="0">
                <a:latin typeface="Calibri" panose="020F0502020204030204" pitchFamily="34" charset="0"/>
              </a:rPr>
              <a:t>	(</a:t>
            </a:r>
            <a:r>
              <a:rPr lang="en-US" sz="3800" dirty="0">
                <a:latin typeface="Calibri" panose="020F0502020204030204" pitchFamily="34" charset="0"/>
              </a:rPr>
              <a:t>2008).</a:t>
            </a:r>
          </a:p>
        </p:txBody>
      </p:sp>
      <p:pic>
        <p:nvPicPr>
          <p:cNvPr id="2" name="Picture 1"/>
          <p:cNvPicPr>
            <a:picLocks noChangeAspect="1"/>
          </p:cNvPicPr>
          <p:nvPr/>
        </p:nvPicPr>
        <p:blipFill>
          <a:blip r:embed="rId14"/>
          <a:stretch>
            <a:fillRect/>
          </a:stretch>
        </p:blipFill>
        <p:spPr>
          <a:xfrm>
            <a:off x="37064212" y="14171970"/>
            <a:ext cx="4572396" cy="4980864"/>
          </a:xfrm>
          <a:prstGeom prst="rect">
            <a:avLst/>
          </a:prstGeom>
        </p:spPr>
      </p:pic>
      <p:pic>
        <p:nvPicPr>
          <p:cNvPr id="3" name="Picture 2"/>
          <p:cNvPicPr>
            <a:picLocks noChangeAspect="1"/>
          </p:cNvPicPr>
          <p:nvPr/>
        </p:nvPicPr>
        <p:blipFill>
          <a:blip r:embed="rId15"/>
          <a:stretch>
            <a:fillRect/>
          </a:stretch>
        </p:blipFill>
        <p:spPr>
          <a:xfrm>
            <a:off x="30328287" y="14437719"/>
            <a:ext cx="5818697" cy="4298643"/>
          </a:xfrm>
          <a:prstGeom prst="rect">
            <a:avLst/>
          </a:prstGeom>
        </p:spPr>
      </p:pic>
      <p:sp>
        <p:nvSpPr>
          <p:cNvPr id="4" name="TextBox 3"/>
          <p:cNvSpPr txBox="1"/>
          <p:nvPr/>
        </p:nvSpPr>
        <p:spPr>
          <a:xfrm>
            <a:off x="30328287" y="19466121"/>
            <a:ext cx="11896433" cy="523220"/>
          </a:xfrm>
          <a:prstGeom prst="rect">
            <a:avLst/>
          </a:prstGeom>
          <a:noFill/>
        </p:spPr>
        <p:txBody>
          <a:bodyPr wrap="square" rtlCol="0">
            <a:spAutoFit/>
          </a:bodyPr>
          <a:lstStyle/>
          <a:p>
            <a:r>
              <a:rPr lang="en-US" sz="2800" dirty="0" smtClean="0">
                <a:latin typeface="Calibri" panose="020F0502020204030204" pitchFamily="34" charset="0"/>
              </a:rPr>
              <a:t>Figure 7. Images of actinomycin core reaction and isolation of actinomycins </a:t>
            </a:r>
            <a:endParaRPr lang="en-NZ" sz="2800" dirty="0">
              <a:latin typeface="Calibri" panose="020F0502020204030204" pitchFamily="34" charset="0"/>
            </a:endParaRPr>
          </a:p>
        </p:txBody>
      </p:sp>
      <p:sp>
        <p:nvSpPr>
          <p:cNvPr id="6" name="TextBox 5"/>
          <p:cNvSpPr txBox="1"/>
          <p:nvPr/>
        </p:nvSpPr>
        <p:spPr>
          <a:xfrm>
            <a:off x="3176337" y="21989881"/>
            <a:ext cx="613092" cy="307777"/>
          </a:xfrm>
          <a:prstGeom prst="rect">
            <a:avLst/>
          </a:prstGeom>
          <a:solidFill>
            <a:schemeClr val="bg1"/>
          </a:solidFill>
        </p:spPr>
        <p:txBody>
          <a:bodyPr wrap="square" rtlCol="0">
            <a:spAutoFit/>
          </a:bodyPr>
          <a:lstStyle/>
          <a:p>
            <a:r>
              <a:rPr lang="en-US" dirty="0" smtClean="0">
                <a:latin typeface="+mn-lt"/>
              </a:rPr>
              <a:t>70°C</a:t>
            </a:r>
            <a:endParaRPr lang="en-NZ" dirty="0">
              <a:latin typeface="+mn-lt"/>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667</Words>
  <Application>Microsoft Office PowerPoint</Application>
  <PresentationFormat>Custom</PresentationFormat>
  <Paragraphs>44</Paragraphs>
  <Slides>1</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vt:i4>
      </vt:variant>
    </vt:vector>
  </HeadingPairs>
  <TitlesOfParts>
    <vt:vector size="5" baseType="lpstr">
      <vt:lpstr>Arial</vt:lpstr>
      <vt:lpstr>Calibri</vt:lpstr>
      <vt:lpstr>Office Theme</vt:lpstr>
      <vt:lpstr>1_Office Theme</vt:lpstr>
      <vt:lpstr>F</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dc:title>
  <dc:creator>Aubree A. Zimmer</dc:creator>
  <cp:lastModifiedBy>Aubree A. Zimmer</cp:lastModifiedBy>
  <cp:revision>8</cp:revision>
  <dcterms:modified xsi:type="dcterms:W3CDTF">2017-10-16T23:35:49Z</dcterms:modified>
</cp:coreProperties>
</file>