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
  </p:notesMasterIdLst>
  <p:sldIdLst>
    <p:sldId id="256" r:id="rId2"/>
  </p:sldIdLst>
  <p:sldSz cx="42062400" cy="310896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533" autoAdjust="0"/>
  </p:normalViewPr>
  <p:slideViewPr>
    <p:cSldViewPr snapToGrid="0">
      <p:cViewPr varScale="1">
        <p:scale>
          <a:sx n="16" d="100"/>
          <a:sy n="16" d="100"/>
        </p:scale>
        <p:origin x="1326" y="13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25" y="4415775"/>
            <a:ext cx="5608300" cy="4183375"/>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1449834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701025" y="4415775"/>
            <a:ext cx="5608300" cy="4183375"/>
          </a:xfrm>
          <a:prstGeom prst="rect">
            <a:avLst/>
          </a:prstGeom>
          <a:noFill/>
          <a:ln>
            <a:noFill/>
          </a:ln>
        </p:spPr>
        <p:txBody>
          <a:bodyPr wrap="square" lIns="91425" tIns="91425" rIns="91425" bIns="91425" anchor="ctr" anchorCtr="0">
            <a:noAutofit/>
          </a:bodyPr>
          <a:lstStyle/>
          <a:p>
            <a:pPr lvl="0">
              <a:spcBef>
                <a:spcPts val="0"/>
              </a:spcBef>
              <a:buNone/>
            </a:pPr>
            <a:r>
              <a:rPr lang="en-US" sz="1100" dirty="0" smtClean="0"/>
              <a:t>. Mechanical embolectomy has been employed as an adjuvant to the catheter-directed </a:t>
            </a:r>
            <a:r>
              <a:rPr lang="en-US" sz="1100" dirty="0" err="1" smtClean="0"/>
              <a:t>thrombolytics</a:t>
            </a:r>
            <a:r>
              <a:rPr lang="en-US" sz="1100" dirty="0" smtClean="0"/>
              <a:t>. Chronic thrombi can fragment during this process causing incomplete thrombus removal, pulmonary embolization, and a high likelihood of re-thrombosis. </a:t>
            </a:r>
            <a:endParaRPr dirty="0"/>
          </a:p>
        </p:txBody>
      </p:sp>
      <p:sp>
        <p:nvSpPr>
          <p:cNvPr id="91" name="Shape 91"/>
          <p:cNvSpPr>
            <a:spLocks noGrp="1" noRot="1" noChangeAspect="1"/>
          </p:cNvSpPr>
          <p:nvPr>
            <p:ph type="sldImg" idx="2"/>
          </p:nvPr>
        </p:nvSpPr>
        <p:spPr>
          <a:xfrm>
            <a:off x="1147763" y="696913"/>
            <a:ext cx="471487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27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2103120" y="1244600"/>
            <a:ext cx="37856160" cy="51816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5pPr>
            <a:lvl6pPr marL="420624" marR="0" lvl="5" indent="-1523"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6pPr>
            <a:lvl7pPr marL="841248" marR="0" lvl="6" indent="-3047"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7pPr>
            <a:lvl8pPr marL="1261872" marR="0" lvl="7" indent="-4572"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8pPr>
            <a:lvl9pPr marL="1682496" marR="0" lvl="8" indent="-6095"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body" idx="1"/>
          </p:nvPr>
        </p:nvSpPr>
        <p:spPr>
          <a:xfrm>
            <a:off x="2103120" y="7254876"/>
            <a:ext cx="18857976" cy="10182225"/>
          </a:xfrm>
          <a:prstGeom prst="rect">
            <a:avLst/>
          </a:prstGeom>
          <a:noFill/>
          <a:ln>
            <a:noFill/>
          </a:ln>
        </p:spPr>
        <p:txBody>
          <a:bodyPr wrap="square" lIns="91425" tIns="91425" rIns="91425" bIns="91425" anchor="t" anchorCtr="0"/>
          <a:lstStyle>
            <a:lvl1pPr marL="1513078" marR="0" lvl="0" indent="-613410" algn="l" rtl="0">
              <a:spcBef>
                <a:spcPts val="2834"/>
              </a:spcBef>
              <a:spcAft>
                <a:spcPts val="0"/>
              </a:spcAft>
              <a:buClr>
                <a:schemeClr val="dk1"/>
              </a:buClr>
              <a:buSzPts val="14168"/>
              <a:buFont typeface="Arial"/>
              <a:buChar char="•"/>
              <a:defRPr sz="14167" b="0" i="0" u="none" strike="noStrike" cap="none">
                <a:solidFill>
                  <a:schemeClr val="dk1"/>
                </a:solidFill>
                <a:latin typeface="Calibri"/>
                <a:ea typeface="Calibri"/>
                <a:cs typeface="Calibri"/>
                <a:sym typeface="Calibri"/>
              </a:defRPr>
            </a:lvl1pPr>
            <a:lvl2pPr marL="3280283" marR="0" lvl="1" indent="-490855" algn="l" rtl="0">
              <a:spcBef>
                <a:spcPts val="2466"/>
              </a:spcBef>
              <a:spcAft>
                <a:spcPts val="0"/>
              </a:spcAft>
              <a:buClr>
                <a:schemeClr val="dk1"/>
              </a:buClr>
              <a:buSzPts val="12328"/>
              <a:buFont typeface="Arial"/>
              <a:buChar char="–"/>
              <a:defRPr sz="12328" b="0" i="0" u="none" strike="noStrike" cap="none">
                <a:solidFill>
                  <a:schemeClr val="dk1"/>
                </a:solidFill>
                <a:latin typeface="Calibri"/>
                <a:ea typeface="Calibri"/>
                <a:cs typeface="Calibri"/>
                <a:sym typeface="Calibri"/>
              </a:defRPr>
            </a:lvl2pPr>
            <a:lvl3pPr marL="5047488" marR="0" lvl="2" indent="-349758" algn="l" rtl="0">
              <a:spcBef>
                <a:spcPts val="2116"/>
              </a:spcBef>
              <a:spcAft>
                <a:spcPts val="0"/>
              </a:spcAft>
              <a:buClr>
                <a:schemeClr val="dk1"/>
              </a:buClr>
              <a:buSzPts val="10580"/>
              <a:buFont typeface="Arial"/>
              <a:buChar char="•"/>
              <a:defRPr sz="10580" b="0" i="0" u="none" strike="noStrike" cap="none">
                <a:solidFill>
                  <a:schemeClr val="dk1"/>
                </a:solidFill>
                <a:latin typeface="Calibri"/>
                <a:ea typeface="Calibri"/>
                <a:cs typeface="Calibri"/>
                <a:sym typeface="Calibri"/>
              </a:defRPr>
            </a:lvl3pPr>
            <a:lvl4pPr marL="7065899" marR="0" lvl="3" indent="-459867"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4pPr>
            <a:lvl5pPr marL="9084310" marR="0" lvl="4" indent="-458978"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5pPr>
            <a:lvl6pPr marL="11104474" marR="0" lvl="5" indent="-459842"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6pPr>
            <a:lvl7pPr marL="13123469" marR="0" lvl="6" indent="-45953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7pPr>
            <a:lvl8pPr marL="15142463" marR="0" lvl="7" indent="-459230"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8pPr>
            <a:lvl9pPr marL="17161460" marR="0" lvl="8" indent="-45892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body" idx="2"/>
          </p:nvPr>
        </p:nvSpPr>
        <p:spPr>
          <a:xfrm>
            <a:off x="21101305" y="7254876"/>
            <a:ext cx="18857976" cy="10182225"/>
          </a:xfrm>
          <a:prstGeom prst="rect">
            <a:avLst/>
          </a:prstGeom>
          <a:noFill/>
          <a:ln>
            <a:noFill/>
          </a:ln>
        </p:spPr>
        <p:txBody>
          <a:bodyPr wrap="square" lIns="91425" tIns="91425" rIns="91425" bIns="91425" anchor="t" anchorCtr="0"/>
          <a:lstStyle>
            <a:lvl1pPr marL="1513078" marR="0" lvl="0" indent="-613410" algn="l" rtl="0">
              <a:spcBef>
                <a:spcPts val="2834"/>
              </a:spcBef>
              <a:spcAft>
                <a:spcPts val="0"/>
              </a:spcAft>
              <a:buClr>
                <a:schemeClr val="dk1"/>
              </a:buClr>
              <a:buSzPts val="14168"/>
              <a:buFont typeface="Arial"/>
              <a:buChar char="•"/>
              <a:defRPr sz="14167" b="0" i="0" u="none" strike="noStrike" cap="none">
                <a:solidFill>
                  <a:schemeClr val="dk1"/>
                </a:solidFill>
                <a:latin typeface="Calibri"/>
                <a:ea typeface="Calibri"/>
                <a:cs typeface="Calibri"/>
                <a:sym typeface="Calibri"/>
              </a:defRPr>
            </a:lvl1pPr>
            <a:lvl2pPr marL="3280283" marR="0" lvl="1" indent="-490855" algn="l" rtl="0">
              <a:spcBef>
                <a:spcPts val="2466"/>
              </a:spcBef>
              <a:spcAft>
                <a:spcPts val="0"/>
              </a:spcAft>
              <a:buClr>
                <a:schemeClr val="dk1"/>
              </a:buClr>
              <a:buSzPts val="12328"/>
              <a:buFont typeface="Arial"/>
              <a:buChar char="–"/>
              <a:defRPr sz="12328" b="0" i="0" u="none" strike="noStrike" cap="none">
                <a:solidFill>
                  <a:schemeClr val="dk1"/>
                </a:solidFill>
                <a:latin typeface="Calibri"/>
                <a:ea typeface="Calibri"/>
                <a:cs typeface="Calibri"/>
                <a:sym typeface="Calibri"/>
              </a:defRPr>
            </a:lvl2pPr>
            <a:lvl3pPr marL="5047488" marR="0" lvl="2" indent="-349758" algn="l" rtl="0">
              <a:spcBef>
                <a:spcPts val="2116"/>
              </a:spcBef>
              <a:spcAft>
                <a:spcPts val="0"/>
              </a:spcAft>
              <a:buClr>
                <a:schemeClr val="dk1"/>
              </a:buClr>
              <a:buSzPts val="10580"/>
              <a:buFont typeface="Arial"/>
              <a:buChar char="•"/>
              <a:defRPr sz="10580" b="0" i="0" u="none" strike="noStrike" cap="none">
                <a:solidFill>
                  <a:schemeClr val="dk1"/>
                </a:solidFill>
                <a:latin typeface="Calibri"/>
                <a:ea typeface="Calibri"/>
                <a:cs typeface="Calibri"/>
                <a:sym typeface="Calibri"/>
              </a:defRPr>
            </a:lvl3pPr>
            <a:lvl4pPr marL="7065899" marR="0" lvl="3" indent="-459867"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4pPr>
            <a:lvl5pPr marL="9084310" marR="0" lvl="4" indent="-458978"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5pPr>
            <a:lvl6pPr marL="11104474" marR="0" lvl="5" indent="-459842"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6pPr>
            <a:lvl7pPr marL="13123469" marR="0" lvl="6" indent="-45953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7pPr>
            <a:lvl8pPr marL="15142463" marR="0" lvl="7" indent="-459230"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8pPr>
            <a:lvl9pPr marL="17161460" marR="0" lvl="8" indent="-45892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body" idx="3"/>
          </p:nvPr>
        </p:nvSpPr>
        <p:spPr>
          <a:xfrm>
            <a:off x="2103120" y="17589502"/>
            <a:ext cx="18857976" cy="10182225"/>
          </a:xfrm>
          <a:prstGeom prst="rect">
            <a:avLst/>
          </a:prstGeom>
          <a:noFill/>
          <a:ln>
            <a:noFill/>
          </a:ln>
        </p:spPr>
        <p:txBody>
          <a:bodyPr wrap="square" lIns="91425" tIns="91425" rIns="91425" bIns="91425" anchor="t" anchorCtr="0"/>
          <a:lstStyle>
            <a:lvl1pPr marL="1513078" marR="0" lvl="0" indent="-613410" algn="l" rtl="0">
              <a:spcBef>
                <a:spcPts val="2834"/>
              </a:spcBef>
              <a:spcAft>
                <a:spcPts val="0"/>
              </a:spcAft>
              <a:buClr>
                <a:schemeClr val="dk1"/>
              </a:buClr>
              <a:buSzPts val="14168"/>
              <a:buFont typeface="Arial"/>
              <a:buChar char="•"/>
              <a:defRPr sz="14167" b="0" i="0" u="none" strike="noStrike" cap="none">
                <a:solidFill>
                  <a:schemeClr val="dk1"/>
                </a:solidFill>
                <a:latin typeface="Calibri"/>
                <a:ea typeface="Calibri"/>
                <a:cs typeface="Calibri"/>
                <a:sym typeface="Calibri"/>
              </a:defRPr>
            </a:lvl1pPr>
            <a:lvl2pPr marL="3280283" marR="0" lvl="1" indent="-490855" algn="l" rtl="0">
              <a:spcBef>
                <a:spcPts val="2466"/>
              </a:spcBef>
              <a:spcAft>
                <a:spcPts val="0"/>
              </a:spcAft>
              <a:buClr>
                <a:schemeClr val="dk1"/>
              </a:buClr>
              <a:buSzPts val="12328"/>
              <a:buFont typeface="Arial"/>
              <a:buChar char="–"/>
              <a:defRPr sz="12328" b="0" i="0" u="none" strike="noStrike" cap="none">
                <a:solidFill>
                  <a:schemeClr val="dk1"/>
                </a:solidFill>
                <a:latin typeface="Calibri"/>
                <a:ea typeface="Calibri"/>
                <a:cs typeface="Calibri"/>
                <a:sym typeface="Calibri"/>
              </a:defRPr>
            </a:lvl2pPr>
            <a:lvl3pPr marL="5047488" marR="0" lvl="2" indent="-349758" algn="l" rtl="0">
              <a:spcBef>
                <a:spcPts val="2116"/>
              </a:spcBef>
              <a:spcAft>
                <a:spcPts val="0"/>
              </a:spcAft>
              <a:buClr>
                <a:schemeClr val="dk1"/>
              </a:buClr>
              <a:buSzPts val="10580"/>
              <a:buFont typeface="Arial"/>
              <a:buChar char="•"/>
              <a:defRPr sz="10580" b="0" i="0" u="none" strike="noStrike" cap="none">
                <a:solidFill>
                  <a:schemeClr val="dk1"/>
                </a:solidFill>
                <a:latin typeface="Calibri"/>
                <a:ea typeface="Calibri"/>
                <a:cs typeface="Calibri"/>
                <a:sym typeface="Calibri"/>
              </a:defRPr>
            </a:lvl3pPr>
            <a:lvl4pPr marL="7065899" marR="0" lvl="3" indent="-459867"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4pPr>
            <a:lvl5pPr marL="9084310" marR="0" lvl="4" indent="-458978"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5pPr>
            <a:lvl6pPr marL="11104474" marR="0" lvl="5" indent="-459842"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6pPr>
            <a:lvl7pPr marL="13123469" marR="0" lvl="6" indent="-45953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7pPr>
            <a:lvl8pPr marL="15142463" marR="0" lvl="7" indent="-459230"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8pPr>
            <a:lvl9pPr marL="17161460" marR="0" lvl="8" indent="-45892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4"/>
          </p:nvPr>
        </p:nvSpPr>
        <p:spPr>
          <a:xfrm>
            <a:off x="21101305" y="17589502"/>
            <a:ext cx="18857976" cy="10182225"/>
          </a:xfrm>
          <a:prstGeom prst="rect">
            <a:avLst/>
          </a:prstGeom>
          <a:noFill/>
          <a:ln>
            <a:noFill/>
          </a:ln>
        </p:spPr>
        <p:txBody>
          <a:bodyPr wrap="square" lIns="91425" tIns="91425" rIns="91425" bIns="91425" anchor="t" anchorCtr="0"/>
          <a:lstStyle>
            <a:lvl1pPr marL="1513078" marR="0" lvl="0" indent="-613410" algn="l" rtl="0">
              <a:spcBef>
                <a:spcPts val="2834"/>
              </a:spcBef>
              <a:spcAft>
                <a:spcPts val="0"/>
              </a:spcAft>
              <a:buClr>
                <a:schemeClr val="dk1"/>
              </a:buClr>
              <a:buSzPts val="14168"/>
              <a:buFont typeface="Arial"/>
              <a:buChar char="•"/>
              <a:defRPr sz="14167" b="0" i="0" u="none" strike="noStrike" cap="none">
                <a:solidFill>
                  <a:schemeClr val="dk1"/>
                </a:solidFill>
                <a:latin typeface="Calibri"/>
                <a:ea typeface="Calibri"/>
                <a:cs typeface="Calibri"/>
                <a:sym typeface="Calibri"/>
              </a:defRPr>
            </a:lvl1pPr>
            <a:lvl2pPr marL="3280283" marR="0" lvl="1" indent="-490855" algn="l" rtl="0">
              <a:spcBef>
                <a:spcPts val="2466"/>
              </a:spcBef>
              <a:spcAft>
                <a:spcPts val="0"/>
              </a:spcAft>
              <a:buClr>
                <a:schemeClr val="dk1"/>
              </a:buClr>
              <a:buSzPts val="12328"/>
              <a:buFont typeface="Arial"/>
              <a:buChar char="–"/>
              <a:defRPr sz="12328" b="0" i="0" u="none" strike="noStrike" cap="none">
                <a:solidFill>
                  <a:schemeClr val="dk1"/>
                </a:solidFill>
                <a:latin typeface="Calibri"/>
                <a:ea typeface="Calibri"/>
                <a:cs typeface="Calibri"/>
                <a:sym typeface="Calibri"/>
              </a:defRPr>
            </a:lvl2pPr>
            <a:lvl3pPr marL="5047488" marR="0" lvl="2" indent="-349758" algn="l" rtl="0">
              <a:spcBef>
                <a:spcPts val="2116"/>
              </a:spcBef>
              <a:spcAft>
                <a:spcPts val="0"/>
              </a:spcAft>
              <a:buClr>
                <a:schemeClr val="dk1"/>
              </a:buClr>
              <a:buSzPts val="10580"/>
              <a:buFont typeface="Arial"/>
              <a:buChar char="•"/>
              <a:defRPr sz="10580" b="0" i="0" u="none" strike="noStrike" cap="none">
                <a:solidFill>
                  <a:schemeClr val="dk1"/>
                </a:solidFill>
                <a:latin typeface="Calibri"/>
                <a:ea typeface="Calibri"/>
                <a:cs typeface="Calibri"/>
                <a:sym typeface="Calibri"/>
              </a:defRPr>
            </a:lvl3pPr>
            <a:lvl4pPr marL="7065899" marR="0" lvl="3" indent="-459867"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4pPr>
            <a:lvl5pPr marL="9084310" marR="0" lvl="4" indent="-458978"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5pPr>
            <a:lvl6pPr marL="11104474" marR="0" lvl="5" indent="-459842"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6pPr>
            <a:lvl7pPr marL="13123469" marR="0" lvl="6" indent="-45953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7pPr>
            <a:lvl8pPr marL="15142463" marR="0" lvl="7" indent="-459230"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8pPr>
            <a:lvl9pPr marL="17161460" marR="0" lvl="8" indent="-45892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2103120" y="28814713"/>
            <a:ext cx="9814560" cy="165576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ftr" idx="11"/>
          </p:nvPr>
        </p:nvSpPr>
        <p:spPr>
          <a:xfrm>
            <a:off x="14371320" y="28814713"/>
            <a:ext cx="13319760" cy="1655762"/>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30144719" y="28814713"/>
            <a:ext cx="9814560" cy="1655762"/>
          </a:xfrm>
          <a:prstGeom prst="rect">
            <a:avLst/>
          </a:prstGeom>
          <a:noFill/>
          <a:ln>
            <a:noFill/>
          </a:ln>
        </p:spPr>
        <p:txBody>
          <a:bodyPr wrap="square" lIns="438900" tIns="219450" rIns="438900" bIns="219450" anchor="ctr" anchorCtr="0">
            <a:noAutofit/>
          </a:bodyPr>
          <a:lstStyle/>
          <a:p>
            <a:pPr marL="0" marR="0" lvl="0" indent="0" algn="r" rtl="0">
              <a:spcBef>
                <a:spcPts val="0"/>
              </a:spcBef>
              <a:spcAft>
                <a:spcPts val="0"/>
              </a:spcAft>
              <a:buNone/>
            </a:pPr>
            <a:fld id="{00000000-1234-1234-1234-123412341234}" type="slidenum">
              <a:rPr lang="en-US" sz="5336" b="0" i="0" u="none" strike="noStrike" cap="none">
                <a:solidFill>
                  <a:srgbClr val="898989"/>
                </a:solidFill>
                <a:latin typeface="Arial"/>
                <a:ea typeface="Arial"/>
                <a:cs typeface="Arial"/>
                <a:sym typeface="Arial"/>
              </a:rPr>
              <a:t>‹#›</a:t>
            </a:fld>
            <a:endParaRPr lang="en-US" sz="5336"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8244525" y="21762720"/>
            <a:ext cx="25237441" cy="2569212"/>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8832"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5pPr>
            <a:lvl6pPr marL="420624" marR="0" lvl="5" indent="-1523"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6pPr>
            <a:lvl7pPr marL="841248" marR="0" lvl="6" indent="-3047"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7pPr>
            <a:lvl8pPr marL="1261872" marR="0" lvl="7" indent="-4572"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8pPr>
            <a:lvl9pPr marL="1682496" marR="0" lvl="8" indent="-6095"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9pPr>
          </a:lstStyle>
          <a:p>
            <a:endParaRPr/>
          </a:p>
        </p:txBody>
      </p:sp>
      <p:sp>
        <p:nvSpPr>
          <p:cNvPr id="72" name="Shape 72"/>
          <p:cNvSpPr>
            <a:spLocks noGrp="1"/>
          </p:cNvSpPr>
          <p:nvPr>
            <p:ph type="pic" idx="2"/>
          </p:nvPr>
        </p:nvSpPr>
        <p:spPr>
          <a:xfrm>
            <a:off x="8244525" y="2777913"/>
            <a:ext cx="25237441" cy="18653759"/>
          </a:xfrm>
          <a:prstGeom prst="rect">
            <a:avLst/>
          </a:prstGeom>
          <a:noFill/>
          <a:ln>
            <a:noFill/>
          </a:ln>
        </p:spPr>
        <p:txBody>
          <a:bodyPr wrap="square" lIns="91425" tIns="91425" rIns="91425" bIns="91425" anchor="t" anchorCtr="0"/>
          <a:lstStyle>
            <a:lvl1pPr marL="0" marR="0" lvl="0" indent="0" algn="l" rtl="0">
              <a:spcBef>
                <a:spcPts val="2834"/>
              </a:spcBef>
              <a:spcAft>
                <a:spcPts val="0"/>
              </a:spcAft>
              <a:buClr>
                <a:schemeClr val="dk1"/>
              </a:buClr>
              <a:buSzPts val="14168"/>
              <a:buFont typeface="Arial"/>
              <a:buNone/>
              <a:defRPr sz="14167" b="0" i="0" u="none" strike="noStrike" cap="none">
                <a:solidFill>
                  <a:schemeClr val="dk1"/>
                </a:solidFill>
                <a:latin typeface="Calibri"/>
                <a:ea typeface="Calibri"/>
                <a:cs typeface="Calibri"/>
                <a:sym typeface="Calibri"/>
              </a:defRPr>
            </a:lvl1pPr>
            <a:lvl2pPr marL="2018995" marR="0" lvl="1" indent="-12394" algn="l" rtl="0">
              <a:spcBef>
                <a:spcPts val="2466"/>
              </a:spcBef>
              <a:spcAft>
                <a:spcPts val="0"/>
              </a:spcAft>
              <a:buClr>
                <a:schemeClr val="dk1"/>
              </a:buClr>
              <a:buSzPts val="12328"/>
              <a:buFont typeface="Arial"/>
              <a:buNone/>
              <a:defRPr sz="12328" b="0" i="0" u="none" strike="noStrike" cap="none">
                <a:solidFill>
                  <a:schemeClr val="dk1"/>
                </a:solidFill>
                <a:latin typeface="Calibri"/>
                <a:ea typeface="Calibri"/>
                <a:cs typeface="Calibri"/>
                <a:sym typeface="Calibri"/>
              </a:defRPr>
            </a:lvl2pPr>
            <a:lvl3pPr marL="4037990" marR="0" lvl="2" indent="-12089" algn="l" rtl="0">
              <a:spcBef>
                <a:spcPts val="2116"/>
              </a:spcBef>
              <a:spcAft>
                <a:spcPts val="0"/>
              </a:spcAft>
              <a:buClr>
                <a:schemeClr val="dk1"/>
              </a:buClr>
              <a:buSzPts val="10580"/>
              <a:buFont typeface="Arial"/>
              <a:buNone/>
              <a:defRPr sz="10580" b="0" i="0" u="none" strike="noStrike" cap="none">
                <a:solidFill>
                  <a:schemeClr val="dk1"/>
                </a:solidFill>
                <a:latin typeface="Calibri"/>
                <a:ea typeface="Calibri"/>
                <a:cs typeface="Calibri"/>
                <a:sym typeface="Calibri"/>
              </a:defRPr>
            </a:lvl3pPr>
            <a:lvl4pPr marL="6056986" marR="0" lvl="3" indent="-11786" algn="l" rtl="0">
              <a:spcBef>
                <a:spcPts val="1766"/>
              </a:spcBef>
              <a:spcAft>
                <a:spcPts val="0"/>
              </a:spcAft>
              <a:buClr>
                <a:schemeClr val="dk1"/>
              </a:buClr>
              <a:buSzPts val="8832"/>
              <a:buFont typeface="Arial"/>
              <a:buNone/>
              <a:defRPr sz="8832" b="0" i="0" u="none" strike="noStrike" cap="none">
                <a:solidFill>
                  <a:schemeClr val="dk1"/>
                </a:solidFill>
                <a:latin typeface="Calibri"/>
                <a:ea typeface="Calibri"/>
                <a:cs typeface="Calibri"/>
                <a:sym typeface="Calibri"/>
              </a:defRPr>
            </a:lvl4pPr>
            <a:lvl5pPr marL="8075980" marR="0" lvl="4" indent="-11480" algn="l" rtl="0">
              <a:spcBef>
                <a:spcPts val="1766"/>
              </a:spcBef>
              <a:spcAft>
                <a:spcPts val="0"/>
              </a:spcAft>
              <a:buClr>
                <a:schemeClr val="dk1"/>
              </a:buClr>
              <a:buSzPts val="8832"/>
              <a:buFont typeface="Arial"/>
              <a:buNone/>
              <a:defRPr sz="8832" b="0" i="0" u="none" strike="noStrike" cap="none">
                <a:solidFill>
                  <a:schemeClr val="dk1"/>
                </a:solidFill>
                <a:latin typeface="Calibri"/>
                <a:ea typeface="Calibri"/>
                <a:cs typeface="Calibri"/>
                <a:sym typeface="Calibri"/>
              </a:defRPr>
            </a:lvl5pPr>
            <a:lvl6pPr marL="10094976" marR="0" lvl="5" indent="-11176" algn="l" rtl="0">
              <a:spcBef>
                <a:spcPts val="1766"/>
              </a:spcBef>
              <a:buClr>
                <a:schemeClr val="dk1"/>
              </a:buClr>
              <a:buSzPts val="8832"/>
              <a:buFont typeface="Arial"/>
              <a:buNone/>
              <a:defRPr sz="8832" b="0" i="0" u="none" strike="noStrike" cap="none">
                <a:solidFill>
                  <a:schemeClr val="dk1"/>
                </a:solidFill>
                <a:latin typeface="Calibri"/>
                <a:ea typeface="Calibri"/>
                <a:cs typeface="Calibri"/>
                <a:sym typeface="Calibri"/>
              </a:defRPr>
            </a:lvl6pPr>
            <a:lvl7pPr marL="12113971" marR="0" lvl="6" indent="-10870" algn="l" rtl="0">
              <a:spcBef>
                <a:spcPts val="1766"/>
              </a:spcBef>
              <a:buClr>
                <a:schemeClr val="dk1"/>
              </a:buClr>
              <a:buSzPts val="8832"/>
              <a:buFont typeface="Arial"/>
              <a:buNone/>
              <a:defRPr sz="8832" b="0" i="0" u="none" strike="noStrike" cap="none">
                <a:solidFill>
                  <a:schemeClr val="dk1"/>
                </a:solidFill>
                <a:latin typeface="Calibri"/>
                <a:ea typeface="Calibri"/>
                <a:cs typeface="Calibri"/>
                <a:sym typeface="Calibri"/>
              </a:defRPr>
            </a:lvl7pPr>
            <a:lvl8pPr marL="14132965" marR="0" lvl="7" indent="-10565" algn="l" rtl="0">
              <a:spcBef>
                <a:spcPts val="1766"/>
              </a:spcBef>
              <a:buClr>
                <a:schemeClr val="dk1"/>
              </a:buClr>
              <a:buSzPts val="8832"/>
              <a:buFont typeface="Arial"/>
              <a:buNone/>
              <a:defRPr sz="8832" b="0" i="0" u="none" strike="noStrike" cap="none">
                <a:solidFill>
                  <a:schemeClr val="dk1"/>
                </a:solidFill>
                <a:latin typeface="Calibri"/>
                <a:ea typeface="Calibri"/>
                <a:cs typeface="Calibri"/>
                <a:sym typeface="Calibri"/>
              </a:defRPr>
            </a:lvl8pPr>
            <a:lvl9pPr marL="16151961" marR="0" lvl="8" indent="-10261" algn="l" rtl="0">
              <a:spcBef>
                <a:spcPts val="1766"/>
              </a:spcBef>
              <a:buClr>
                <a:schemeClr val="dk1"/>
              </a:buClr>
              <a:buSzPts val="8832"/>
              <a:buFont typeface="Arial"/>
              <a:buNone/>
              <a:defRPr sz="8832"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1"/>
          </p:nvPr>
        </p:nvSpPr>
        <p:spPr>
          <a:xfrm>
            <a:off x="8244525" y="24331931"/>
            <a:ext cx="25237441" cy="3648708"/>
          </a:xfrm>
          <a:prstGeom prst="rect">
            <a:avLst/>
          </a:prstGeom>
          <a:noFill/>
          <a:ln>
            <a:noFill/>
          </a:ln>
        </p:spPr>
        <p:txBody>
          <a:bodyPr wrap="square" lIns="91425" tIns="91425" rIns="91425" bIns="91425" anchor="t" anchorCtr="0"/>
          <a:lstStyle>
            <a:lvl1pPr marL="0" marR="0" lvl="0" indent="0" algn="l" rtl="0">
              <a:spcBef>
                <a:spcPts val="1233"/>
              </a:spcBef>
              <a:spcAft>
                <a:spcPts val="0"/>
              </a:spcAft>
              <a:buClr>
                <a:schemeClr val="dk1"/>
              </a:buClr>
              <a:buSzPts val="6164"/>
              <a:buFont typeface="Arial"/>
              <a:buNone/>
              <a:defRPr sz="6164" b="0" i="0" u="none" strike="noStrike" cap="none">
                <a:solidFill>
                  <a:schemeClr val="dk1"/>
                </a:solidFill>
                <a:latin typeface="Calibri"/>
                <a:ea typeface="Calibri"/>
                <a:cs typeface="Calibri"/>
                <a:sym typeface="Calibri"/>
              </a:defRPr>
            </a:lvl1pPr>
            <a:lvl2pPr marL="2018995" marR="0" lvl="1" indent="-12394" algn="l" rtl="0">
              <a:spcBef>
                <a:spcPts val="1067"/>
              </a:spcBef>
              <a:spcAft>
                <a:spcPts val="0"/>
              </a:spcAft>
              <a:buClr>
                <a:schemeClr val="dk1"/>
              </a:buClr>
              <a:buSzPts val="5336"/>
              <a:buFont typeface="Arial"/>
              <a:buNone/>
              <a:defRPr sz="5336" b="0" i="0" u="none" strike="noStrike" cap="none">
                <a:solidFill>
                  <a:schemeClr val="dk1"/>
                </a:solidFill>
                <a:latin typeface="Calibri"/>
                <a:ea typeface="Calibri"/>
                <a:cs typeface="Calibri"/>
                <a:sym typeface="Calibri"/>
              </a:defRPr>
            </a:lvl2pPr>
            <a:lvl3pPr marL="4037990" marR="0" lvl="2" indent="-12089" algn="l" rtl="0">
              <a:spcBef>
                <a:spcPts val="883"/>
              </a:spcBef>
              <a:spcAft>
                <a:spcPts val="0"/>
              </a:spcAft>
              <a:buClr>
                <a:schemeClr val="dk1"/>
              </a:buClr>
              <a:buSzPts val="4416"/>
              <a:buFont typeface="Arial"/>
              <a:buNone/>
              <a:defRPr sz="4416" b="0" i="0" u="none" strike="noStrike" cap="none">
                <a:solidFill>
                  <a:schemeClr val="dk1"/>
                </a:solidFill>
                <a:latin typeface="Calibri"/>
                <a:ea typeface="Calibri"/>
                <a:cs typeface="Calibri"/>
                <a:sym typeface="Calibri"/>
              </a:defRPr>
            </a:lvl3pPr>
            <a:lvl4pPr marL="6056986" marR="0" lvl="3" indent="-11786" algn="l" rtl="0">
              <a:spcBef>
                <a:spcPts val="791"/>
              </a:spcBef>
              <a:spcAft>
                <a:spcPts val="0"/>
              </a:spcAft>
              <a:buClr>
                <a:schemeClr val="dk1"/>
              </a:buClr>
              <a:buSzPts val="3956"/>
              <a:buFont typeface="Arial"/>
              <a:buNone/>
              <a:defRPr sz="3956" b="0" i="0" u="none" strike="noStrike" cap="none">
                <a:solidFill>
                  <a:schemeClr val="dk1"/>
                </a:solidFill>
                <a:latin typeface="Calibri"/>
                <a:ea typeface="Calibri"/>
                <a:cs typeface="Calibri"/>
                <a:sym typeface="Calibri"/>
              </a:defRPr>
            </a:lvl4pPr>
            <a:lvl5pPr marL="8075980" marR="0" lvl="4" indent="-11480" algn="l" rtl="0">
              <a:spcBef>
                <a:spcPts val="791"/>
              </a:spcBef>
              <a:spcAft>
                <a:spcPts val="0"/>
              </a:spcAft>
              <a:buClr>
                <a:schemeClr val="dk1"/>
              </a:buClr>
              <a:buSzPts val="3956"/>
              <a:buFont typeface="Arial"/>
              <a:buNone/>
              <a:defRPr sz="3956" b="0" i="0" u="none" strike="noStrike" cap="none">
                <a:solidFill>
                  <a:schemeClr val="dk1"/>
                </a:solidFill>
                <a:latin typeface="Calibri"/>
                <a:ea typeface="Calibri"/>
                <a:cs typeface="Calibri"/>
                <a:sym typeface="Calibri"/>
              </a:defRPr>
            </a:lvl5pPr>
            <a:lvl6pPr marL="10094976" marR="0" lvl="5" indent="-11176" algn="l" rtl="0">
              <a:spcBef>
                <a:spcPts val="791"/>
              </a:spcBef>
              <a:buClr>
                <a:schemeClr val="dk1"/>
              </a:buClr>
              <a:buSzPts val="3956"/>
              <a:buFont typeface="Arial"/>
              <a:buNone/>
              <a:defRPr sz="3956" b="0" i="0" u="none" strike="noStrike" cap="none">
                <a:solidFill>
                  <a:schemeClr val="dk1"/>
                </a:solidFill>
                <a:latin typeface="Calibri"/>
                <a:ea typeface="Calibri"/>
                <a:cs typeface="Calibri"/>
                <a:sym typeface="Calibri"/>
              </a:defRPr>
            </a:lvl6pPr>
            <a:lvl7pPr marL="12113971" marR="0" lvl="6" indent="-10870" algn="l" rtl="0">
              <a:spcBef>
                <a:spcPts val="791"/>
              </a:spcBef>
              <a:buClr>
                <a:schemeClr val="dk1"/>
              </a:buClr>
              <a:buSzPts val="3956"/>
              <a:buFont typeface="Arial"/>
              <a:buNone/>
              <a:defRPr sz="3956" b="0" i="0" u="none" strike="noStrike" cap="none">
                <a:solidFill>
                  <a:schemeClr val="dk1"/>
                </a:solidFill>
                <a:latin typeface="Calibri"/>
                <a:ea typeface="Calibri"/>
                <a:cs typeface="Calibri"/>
                <a:sym typeface="Calibri"/>
              </a:defRPr>
            </a:lvl7pPr>
            <a:lvl8pPr marL="14132965" marR="0" lvl="7" indent="-10565" algn="l" rtl="0">
              <a:spcBef>
                <a:spcPts val="791"/>
              </a:spcBef>
              <a:buClr>
                <a:schemeClr val="dk1"/>
              </a:buClr>
              <a:buSzPts val="3956"/>
              <a:buFont typeface="Arial"/>
              <a:buNone/>
              <a:defRPr sz="3956" b="0" i="0" u="none" strike="noStrike" cap="none">
                <a:solidFill>
                  <a:schemeClr val="dk1"/>
                </a:solidFill>
                <a:latin typeface="Calibri"/>
                <a:ea typeface="Calibri"/>
                <a:cs typeface="Calibri"/>
                <a:sym typeface="Calibri"/>
              </a:defRPr>
            </a:lvl8pPr>
            <a:lvl9pPr marL="16151961" marR="0" lvl="8" indent="-10261" algn="l" rtl="0">
              <a:spcBef>
                <a:spcPts val="791"/>
              </a:spcBef>
              <a:buClr>
                <a:schemeClr val="dk1"/>
              </a:buClr>
              <a:buSzPts val="3956"/>
              <a:buFont typeface="Arial"/>
              <a:buNone/>
              <a:defRPr sz="3956"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2103120" y="28814713"/>
            <a:ext cx="9814560" cy="165576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ftr" idx="11"/>
          </p:nvPr>
        </p:nvSpPr>
        <p:spPr>
          <a:xfrm>
            <a:off x="14371320" y="28814713"/>
            <a:ext cx="13319760" cy="1655762"/>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30144719" y="28814713"/>
            <a:ext cx="9814560" cy="1655762"/>
          </a:xfrm>
          <a:prstGeom prst="rect">
            <a:avLst/>
          </a:prstGeom>
          <a:noFill/>
          <a:ln>
            <a:noFill/>
          </a:ln>
        </p:spPr>
        <p:txBody>
          <a:bodyPr wrap="square" lIns="438900" tIns="219450" rIns="438900" bIns="219450" anchor="ctr" anchorCtr="0">
            <a:noAutofit/>
          </a:bodyPr>
          <a:lstStyle/>
          <a:p>
            <a:pPr marL="0" marR="0" lvl="0" indent="0" algn="r" rtl="0">
              <a:spcBef>
                <a:spcPts val="0"/>
              </a:spcBef>
              <a:spcAft>
                <a:spcPts val="0"/>
              </a:spcAft>
              <a:buNone/>
            </a:pPr>
            <a:fld id="{00000000-1234-1234-1234-123412341234}" type="slidenum">
              <a:rPr lang="en-US" sz="5336" b="0" i="0" u="none" strike="noStrike" cap="none">
                <a:solidFill>
                  <a:srgbClr val="898989"/>
                </a:solidFill>
                <a:latin typeface="Arial"/>
                <a:ea typeface="Arial"/>
                <a:cs typeface="Arial"/>
                <a:sym typeface="Arial"/>
              </a:rPr>
              <a:t>‹#›</a:t>
            </a:fld>
            <a:endParaRPr lang="en-US" sz="5336"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103120" y="1244600"/>
            <a:ext cx="37856160" cy="51816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5pPr>
            <a:lvl6pPr marL="420624" marR="0" lvl="5" indent="-1523"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6pPr>
            <a:lvl7pPr marL="841248" marR="0" lvl="6" indent="-3047"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7pPr>
            <a:lvl8pPr marL="1261872" marR="0" lvl="7" indent="-4572"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8pPr>
            <a:lvl9pPr marL="1682496" marR="0" lvl="8" indent="-6095"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1"/>
          </p:nvPr>
        </p:nvSpPr>
        <p:spPr>
          <a:xfrm rot="5400000">
            <a:off x="10772776" y="-1414780"/>
            <a:ext cx="20516850" cy="37856160"/>
          </a:xfrm>
          <a:prstGeom prst="rect">
            <a:avLst/>
          </a:prstGeom>
          <a:noFill/>
          <a:ln>
            <a:noFill/>
          </a:ln>
        </p:spPr>
        <p:txBody>
          <a:bodyPr wrap="square" lIns="91425" tIns="91425" rIns="91425" bIns="91425" anchor="t" anchorCtr="0"/>
          <a:lstStyle>
            <a:lvl1pPr marL="1513078" marR="0" lvl="0" indent="-613410" algn="l" rtl="0">
              <a:spcBef>
                <a:spcPts val="2834"/>
              </a:spcBef>
              <a:spcAft>
                <a:spcPts val="0"/>
              </a:spcAft>
              <a:buClr>
                <a:schemeClr val="dk1"/>
              </a:buClr>
              <a:buSzPts val="14168"/>
              <a:buFont typeface="Arial"/>
              <a:buChar char="•"/>
              <a:defRPr sz="14167" b="0" i="0" u="none" strike="noStrike" cap="none">
                <a:solidFill>
                  <a:schemeClr val="dk1"/>
                </a:solidFill>
                <a:latin typeface="Calibri"/>
                <a:ea typeface="Calibri"/>
                <a:cs typeface="Calibri"/>
                <a:sym typeface="Calibri"/>
              </a:defRPr>
            </a:lvl1pPr>
            <a:lvl2pPr marL="3280283" marR="0" lvl="1" indent="-490855" algn="l" rtl="0">
              <a:spcBef>
                <a:spcPts val="2466"/>
              </a:spcBef>
              <a:spcAft>
                <a:spcPts val="0"/>
              </a:spcAft>
              <a:buClr>
                <a:schemeClr val="dk1"/>
              </a:buClr>
              <a:buSzPts val="12328"/>
              <a:buFont typeface="Arial"/>
              <a:buChar char="–"/>
              <a:defRPr sz="12328" b="0" i="0" u="none" strike="noStrike" cap="none">
                <a:solidFill>
                  <a:schemeClr val="dk1"/>
                </a:solidFill>
                <a:latin typeface="Calibri"/>
                <a:ea typeface="Calibri"/>
                <a:cs typeface="Calibri"/>
                <a:sym typeface="Calibri"/>
              </a:defRPr>
            </a:lvl2pPr>
            <a:lvl3pPr marL="5047488" marR="0" lvl="2" indent="-349758" algn="l" rtl="0">
              <a:spcBef>
                <a:spcPts val="2116"/>
              </a:spcBef>
              <a:spcAft>
                <a:spcPts val="0"/>
              </a:spcAft>
              <a:buClr>
                <a:schemeClr val="dk1"/>
              </a:buClr>
              <a:buSzPts val="10580"/>
              <a:buFont typeface="Arial"/>
              <a:buChar char="•"/>
              <a:defRPr sz="10580" b="0" i="0" u="none" strike="noStrike" cap="none">
                <a:solidFill>
                  <a:schemeClr val="dk1"/>
                </a:solidFill>
                <a:latin typeface="Calibri"/>
                <a:ea typeface="Calibri"/>
                <a:cs typeface="Calibri"/>
                <a:sym typeface="Calibri"/>
              </a:defRPr>
            </a:lvl3pPr>
            <a:lvl4pPr marL="7065899" marR="0" lvl="3" indent="-459867"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4pPr>
            <a:lvl5pPr marL="9084310" marR="0" lvl="4" indent="-458978"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5pPr>
            <a:lvl6pPr marL="11104474" marR="0" lvl="5" indent="-459842"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6pPr>
            <a:lvl7pPr marL="13123469" marR="0" lvl="6" indent="-45953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7pPr>
            <a:lvl8pPr marL="15142463" marR="0" lvl="7" indent="-459230"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8pPr>
            <a:lvl9pPr marL="17161460" marR="0" lvl="8" indent="-45892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2103120" y="28814713"/>
            <a:ext cx="9814560" cy="165576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14371320" y="28814713"/>
            <a:ext cx="13319760" cy="1655762"/>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30144719" y="28814713"/>
            <a:ext cx="9814560" cy="1655762"/>
          </a:xfrm>
          <a:prstGeom prst="rect">
            <a:avLst/>
          </a:prstGeom>
          <a:noFill/>
          <a:ln>
            <a:noFill/>
          </a:ln>
        </p:spPr>
        <p:txBody>
          <a:bodyPr wrap="square" lIns="438900" tIns="219450" rIns="438900" bIns="219450" anchor="ctr" anchorCtr="0">
            <a:noAutofit/>
          </a:bodyPr>
          <a:lstStyle/>
          <a:p>
            <a:pPr marL="0" marR="0" lvl="0" indent="0" algn="r" rtl="0">
              <a:spcBef>
                <a:spcPts val="0"/>
              </a:spcBef>
              <a:spcAft>
                <a:spcPts val="0"/>
              </a:spcAft>
              <a:buNone/>
            </a:pPr>
            <a:fld id="{00000000-1234-1234-1234-123412341234}" type="slidenum">
              <a:rPr lang="en-US" sz="5336" b="0" i="0" u="none" strike="noStrike" cap="none">
                <a:solidFill>
                  <a:srgbClr val="898989"/>
                </a:solidFill>
                <a:latin typeface="Arial"/>
                <a:ea typeface="Arial"/>
                <a:cs typeface="Arial"/>
                <a:sym typeface="Arial"/>
              </a:rPr>
              <a:t>‹#›</a:t>
            </a:fld>
            <a:endParaRPr lang="en-US" sz="5336"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21963805" y="9776465"/>
            <a:ext cx="26526913" cy="946404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5pPr>
            <a:lvl6pPr marL="420624" marR="0" lvl="5" indent="-1523"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6pPr>
            <a:lvl7pPr marL="841248" marR="0" lvl="6" indent="-3047"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7pPr>
            <a:lvl8pPr marL="1261872" marR="0" lvl="7" indent="-4572"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8pPr>
            <a:lvl9pPr marL="1682496" marR="0" lvl="8" indent="-6095"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1"/>
          </p:nvPr>
        </p:nvSpPr>
        <p:spPr>
          <a:xfrm rot="5400000">
            <a:off x="2685204" y="662945"/>
            <a:ext cx="26526913" cy="27691080"/>
          </a:xfrm>
          <a:prstGeom prst="rect">
            <a:avLst/>
          </a:prstGeom>
          <a:noFill/>
          <a:ln>
            <a:noFill/>
          </a:ln>
        </p:spPr>
        <p:txBody>
          <a:bodyPr wrap="square" lIns="91425" tIns="91425" rIns="91425" bIns="91425" anchor="t" anchorCtr="0"/>
          <a:lstStyle>
            <a:lvl1pPr marL="1513078" marR="0" lvl="0" indent="-613410" algn="l" rtl="0">
              <a:spcBef>
                <a:spcPts val="2834"/>
              </a:spcBef>
              <a:spcAft>
                <a:spcPts val="0"/>
              </a:spcAft>
              <a:buClr>
                <a:schemeClr val="dk1"/>
              </a:buClr>
              <a:buSzPts val="14168"/>
              <a:buFont typeface="Arial"/>
              <a:buChar char="•"/>
              <a:defRPr sz="14167" b="0" i="0" u="none" strike="noStrike" cap="none">
                <a:solidFill>
                  <a:schemeClr val="dk1"/>
                </a:solidFill>
                <a:latin typeface="Calibri"/>
                <a:ea typeface="Calibri"/>
                <a:cs typeface="Calibri"/>
                <a:sym typeface="Calibri"/>
              </a:defRPr>
            </a:lvl1pPr>
            <a:lvl2pPr marL="3280283" marR="0" lvl="1" indent="-490855" algn="l" rtl="0">
              <a:spcBef>
                <a:spcPts val="2466"/>
              </a:spcBef>
              <a:spcAft>
                <a:spcPts val="0"/>
              </a:spcAft>
              <a:buClr>
                <a:schemeClr val="dk1"/>
              </a:buClr>
              <a:buSzPts val="12328"/>
              <a:buFont typeface="Arial"/>
              <a:buChar char="–"/>
              <a:defRPr sz="12328" b="0" i="0" u="none" strike="noStrike" cap="none">
                <a:solidFill>
                  <a:schemeClr val="dk1"/>
                </a:solidFill>
                <a:latin typeface="Calibri"/>
                <a:ea typeface="Calibri"/>
                <a:cs typeface="Calibri"/>
                <a:sym typeface="Calibri"/>
              </a:defRPr>
            </a:lvl2pPr>
            <a:lvl3pPr marL="5047488" marR="0" lvl="2" indent="-349758" algn="l" rtl="0">
              <a:spcBef>
                <a:spcPts val="2116"/>
              </a:spcBef>
              <a:spcAft>
                <a:spcPts val="0"/>
              </a:spcAft>
              <a:buClr>
                <a:schemeClr val="dk1"/>
              </a:buClr>
              <a:buSzPts val="10580"/>
              <a:buFont typeface="Arial"/>
              <a:buChar char="•"/>
              <a:defRPr sz="10580" b="0" i="0" u="none" strike="noStrike" cap="none">
                <a:solidFill>
                  <a:schemeClr val="dk1"/>
                </a:solidFill>
                <a:latin typeface="Calibri"/>
                <a:ea typeface="Calibri"/>
                <a:cs typeface="Calibri"/>
                <a:sym typeface="Calibri"/>
              </a:defRPr>
            </a:lvl3pPr>
            <a:lvl4pPr marL="7065899" marR="0" lvl="3" indent="-459867"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4pPr>
            <a:lvl5pPr marL="9084310" marR="0" lvl="4" indent="-458978"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5pPr>
            <a:lvl6pPr marL="11104474" marR="0" lvl="5" indent="-459842"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6pPr>
            <a:lvl7pPr marL="13123469" marR="0" lvl="6" indent="-45953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7pPr>
            <a:lvl8pPr marL="15142463" marR="0" lvl="7" indent="-459230"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8pPr>
            <a:lvl9pPr marL="17161460" marR="0" lvl="8" indent="-45892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2103120" y="28814713"/>
            <a:ext cx="9814560" cy="165576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14371320" y="28814713"/>
            <a:ext cx="13319760" cy="1655762"/>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30144719" y="28814713"/>
            <a:ext cx="9814560" cy="1655762"/>
          </a:xfrm>
          <a:prstGeom prst="rect">
            <a:avLst/>
          </a:prstGeom>
          <a:noFill/>
          <a:ln>
            <a:noFill/>
          </a:ln>
        </p:spPr>
        <p:txBody>
          <a:bodyPr wrap="square" lIns="438900" tIns="219450" rIns="438900" bIns="219450" anchor="ctr" anchorCtr="0">
            <a:noAutofit/>
          </a:bodyPr>
          <a:lstStyle/>
          <a:p>
            <a:pPr marL="0" marR="0" lvl="0" indent="0" algn="r" rtl="0">
              <a:spcBef>
                <a:spcPts val="0"/>
              </a:spcBef>
              <a:spcAft>
                <a:spcPts val="0"/>
              </a:spcAft>
              <a:buNone/>
            </a:pPr>
            <a:fld id="{00000000-1234-1234-1234-123412341234}" type="slidenum">
              <a:rPr lang="en-US" sz="5336" b="0" i="0" u="none" strike="noStrike" cap="none">
                <a:solidFill>
                  <a:srgbClr val="898989"/>
                </a:solidFill>
                <a:latin typeface="Arial"/>
                <a:ea typeface="Arial"/>
                <a:cs typeface="Arial"/>
                <a:sym typeface="Arial"/>
              </a:rPr>
              <a:t>‹#›</a:t>
            </a:fld>
            <a:endParaRPr lang="en-US" sz="5336"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3154680" y="9657930"/>
            <a:ext cx="35753039" cy="6664113"/>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5pPr>
            <a:lvl6pPr marL="420624" marR="0" lvl="5" indent="-1523"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6pPr>
            <a:lvl7pPr marL="841248" marR="0" lvl="6" indent="-3047"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7pPr>
            <a:lvl8pPr marL="1261872" marR="0" lvl="7" indent="-4572"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8pPr>
            <a:lvl9pPr marL="1682496" marR="0" lvl="8" indent="-6095"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ubTitle" idx="1"/>
          </p:nvPr>
        </p:nvSpPr>
        <p:spPr>
          <a:xfrm>
            <a:off x="6309360" y="17617441"/>
            <a:ext cx="29443680" cy="7945120"/>
          </a:xfrm>
          <a:prstGeom prst="rect">
            <a:avLst/>
          </a:prstGeom>
          <a:noFill/>
          <a:ln>
            <a:noFill/>
          </a:ln>
        </p:spPr>
        <p:txBody>
          <a:bodyPr wrap="square" lIns="91425" tIns="91425" rIns="91425" bIns="91425" anchor="t" anchorCtr="0"/>
          <a:lstStyle>
            <a:lvl1pPr marL="0" marR="0" lvl="0" indent="0" algn="ctr" rtl="0">
              <a:spcBef>
                <a:spcPts val="2834"/>
              </a:spcBef>
              <a:spcAft>
                <a:spcPts val="0"/>
              </a:spcAft>
              <a:buClr>
                <a:srgbClr val="888888"/>
              </a:buClr>
              <a:buSzPts val="14168"/>
              <a:buFont typeface="Arial"/>
              <a:buNone/>
              <a:defRPr sz="14167" b="0" i="0" u="none" strike="noStrike" cap="none">
                <a:solidFill>
                  <a:srgbClr val="888888"/>
                </a:solidFill>
                <a:latin typeface="Calibri"/>
                <a:ea typeface="Calibri"/>
                <a:cs typeface="Calibri"/>
                <a:sym typeface="Calibri"/>
              </a:defRPr>
            </a:lvl1pPr>
            <a:lvl2pPr marL="2018995" marR="0" lvl="1" indent="-12394" algn="ctr" rtl="0">
              <a:spcBef>
                <a:spcPts val="2466"/>
              </a:spcBef>
              <a:spcAft>
                <a:spcPts val="0"/>
              </a:spcAft>
              <a:buClr>
                <a:srgbClr val="888888"/>
              </a:buClr>
              <a:buSzPts val="12328"/>
              <a:buFont typeface="Arial"/>
              <a:buNone/>
              <a:defRPr sz="12328" b="0" i="0" u="none" strike="noStrike" cap="none">
                <a:solidFill>
                  <a:srgbClr val="888888"/>
                </a:solidFill>
                <a:latin typeface="Calibri"/>
                <a:ea typeface="Calibri"/>
                <a:cs typeface="Calibri"/>
                <a:sym typeface="Calibri"/>
              </a:defRPr>
            </a:lvl2pPr>
            <a:lvl3pPr marL="4037990" marR="0" lvl="2" indent="-12089" algn="ctr" rtl="0">
              <a:spcBef>
                <a:spcPts val="2116"/>
              </a:spcBef>
              <a:spcAft>
                <a:spcPts val="0"/>
              </a:spcAft>
              <a:buClr>
                <a:srgbClr val="888888"/>
              </a:buClr>
              <a:buSzPts val="10580"/>
              <a:buFont typeface="Arial"/>
              <a:buNone/>
              <a:defRPr sz="10580" b="0" i="0" u="none" strike="noStrike" cap="none">
                <a:solidFill>
                  <a:srgbClr val="888888"/>
                </a:solidFill>
                <a:latin typeface="Calibri"/>
                <a:ea typeface="Calibri"/>
                <a:cs typeface="Calibri"/>
                <a:sym typeface="Calibri"/>
              </a:defRPr>
            </a:lvl3pPr>
            <a:lvl4pPr marL="6056986" marR="0" lvl="3" indent="-11786" algn="ctr" rtl="0">
              <a:spcBef>
                <a:spcPts val="1766"/>
              </a:spcBef>
              <a:spcAft>
                <a:spcPts val="0"/>
              </a:spcAft>
              <a:buClr>
                <a:srgbClr val="888888"/>
              </a:buClr>
              <a:buSzPts val="8832"/>
              <a:buFont typeface="Arial"/>
              <a:buNone/>
              <a:defRPr sz="8832" b="0" i="0" u="none" strike="noStrike" cap="none">
                <a:solidFill>
                  <a:srgbClr val="888888"/>
                </a:solidFill>
                <a:latin typeface="Calibri"/>
                <a:ea typeface="Calibri"/>
                <a:cs typeface="Calibri"/>
                <a:sym typeface="Calibri"/>
              </a:defRPr>
            </a:lvl4pPr>
            <a:lvl5pPr marL="8075980" marR="0" lvl="4" indent="-11480" algn="ctr" rtl="0">
              <a:spcBef>
                <a:spcPts val="1766"/>
              </a:spcBef>
              <a:spcAft>
                <a:spcPts val="0"/>
              </a:spcAft>
              <a:buClr>
                <a:srgbClr val="888888"/>
              </a:buClr>
              <a:buSzPts val="8832"/>
              <a:buFont typeface="Arial"/>
              <a:buNone/>
              <a:defRPr sz="8832" b="0" i="0" u="none" strike="noStrike" cap="none">
                <a:solidFill>
                  <a:srgbClr val="888888"/>
                </a:solidFill>
                <a:latin typeface="Calibri"/>
                <a:ea typeface="Calibri"/>
                <a:cs typeface="Calibri"/>
                <a:sym typeface="Calibri"/>
              </a:defRPr>
            </a:lvl5pPr>
            <a:lvl6pPr marL="10094976" marR="0" lvl="5" indent="-11176" algn="ctr" rtl="0">
              <a:spcBef>
                <a:spcPts val="1766"/>
              </a:spcBef>
              <a:buClr>
                <a:srgbClr val="888888"/>
              </a:buClr>
              <a:buSzPts val="8832"/>
              <a:buFont typeface="Arial"/>
              <a:buNone/>
              <a:defRPr sz="8832" b="0" i="0" u="none" strike="noStrike" cap="none">
                <a:solidFill>
                  <a:srgbClr val="888888"/>
                </a:solidFill>
                <a:latin typeface="Calibri"/>
                <a:ea typeface="Calibri"/>
                <a:cs typeface="Calibri"/>
                <a:sym typeface="Calibri"/>
              </a:defRPr>
            </a:lvl6pPr>
            <a:lvl7pPr marL="12113971" marR="0" lvl="6" indent="-10870" algn="ctr" rtl="0">
              <a:spcBef>
                <a:spcPts val="1766"/>
              </a:spcBef>
              <a:buClr>
                <a:srgbClr val="888888"/>
              </a:buClr>
              <a:buSzPts val="8832"/>
              <a:buFont typeface="Arial"/>
              <a:buNone/>
              <a:defRPr sz="8832" b="0" i="0" u="none" strike="noStrike" cap="none">
                <a:solidFill>
                  <a:srgbClr val="888888"/>
                </a:solidFill>
                <a:latin typeface="Calibri"/>
                <a:ea typeface="Calibri"/>
                <a:cs typeface="Calibri"/>
                <a:sym typeface="Calibri"/>
              </a:defRPr>
            </a:lvl7pPr>
            <a:lvl8pPr marL="14132965" marR="0" lvl="7" indent="-10565" algn="ctr" rtl="0">
              <a:spcBef>
                <a:spcPts val="1766"/>
              </a:spcBef>
              <a:buClr>
                <a:srgbClr val="888888"/>
              </a:buClr>
              <a:buSzPts val="8832"/>
              <a:buFont typeface="Arial"/>
              <a:buNone/>
              <a:defRPr sz="8832" b="0" i="0" u="none" strike="noStrike" cap="none">
                <a:solidFill>
                  <a:srgbClr val="888888"/>
                </a:solidFill>
                <a:latin typeface="Calibri"/>
                <a:ea typeface="Calibri"/>
                <a:cs typeface="Calibri"/>
                <a:sym typeface="Calibri"/>
              </a:defRPr>
            </a:lvl8pPr>
            <a:lvl9pPr marL="16151961" marR="0" lvl="8" indent="-10261" algn="ctr" rtl="0">
              <a:spcBef>
                <a:spcPts val="1766"/>
              </a:spcBef>
              <a:buClr>
                <a:srgbClr val="888888"/>
              </a:buClr>
              <a:buSzPts val="8832"/>
              <a:buFont typeface="Arial"/>
              <a:buNone/>
              <a:defRPr sz="8832" b="0" i="0" u="none" strike="noStrike" cap="none">
                <a:solidFill>
                  <a:srgbClr val="888888"/>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2103120" y="28814713"/>
            <a:ext cx="9814560" cy="165576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14371320" y="28814713"/>
            <a:ext cx="13319760" cy="1655762"/>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30144719" y="28814713"/>
            <a:ext cx="9814560" cy="1655762"/>
          </a:xfrm>
          <a:prstGeom prst="rect">
            <a:avLst/>
          </a:prstGeom>
          <a:noFill/>
          <a:ln>
            <a:noFill/>
          </a:ln>
        </p:spPr>
        <p:txBody>
          <a:bodyPr wrap="square" lIns="438900" tIns="219450" rIns="438900" bIns="219450" anchor="ctr" anchorCtr="0">
            <a:noAutofit/>
          </a:bodyPr>
          <a:lstStyle/>
          <a:p>
            <a:pPr marL="0" marR="0" lvl="0" indent="0" algn="r" rtl="0">
              <a:spcBef>
                <a:spcPts val="0"/>
              </a:spcBef>
              <a:spcAft>
                <a:spcPts val="0"/>
              </a:spcAft>
              <a:buNone/>
            </a:pPr>
            <a:fld id="{00000000-1234-1234-1234-123412341234}" type="slidenum">
              <a:rPr lang="en-US" sz="5336" b="0" i="0" u="none" strike="noStrike" cap="none">
                <a:solidFill>
                  <a:srgbClr val="898989"/>
                </a:solidFill>
                <a:latin typeface="Arial"/>
                <a:ea typeface="Arial"/>
                <a:cs typeface="Arial"/>
                <a:sym typeface="Arial"/>
              </a:rPr>
              <a:t>‹#›</a:t>
            </a:fld>
            <a:endParaRPr lang="en-US" sz="5336"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2103120" y="1244600"/>
            <a:ext cx="37856160" cy="51816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5pPr>
            <a:lvl6pPr marL="420624" marR="0" lvl="5" indent="-1523"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6pPr>
            <a:lvl7pPr marL="841248" marR="0" lvl="6" indent="-3047"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7pPr>
            <a:lvl8pPr marL="1261872" marR="0" lvl="7" indent="-4572"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8pPr>
            <a:lvl9pPr marL="1682496" marR="0" lvl="8" indent="-6095"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1"/>
          </p:nvPr>
        </p:nvSpPr>
        <p:spPr>
          <a:xfrm>
            <a:off x="2103120" y="7254875"/>
            <a:ext cx="37856160" cy="20516850"/>
          </a:xfrm>
          <a:prstGeom prst="rect">
            <a:avLst/>
          </a:prstGeom>
          <a:noFill/>
          <a:ln>
            <a:noFill/>
          </a:ln>
        </p:spPr>
        <p:txBody>
          <a:bodyPr wrap="square" lIns="91425" tIns="91425" rIns="91425" bIns="91425" anchor="t" anchorCtr="0"/>
          <a:lstStyle>
            <a:lvl1pPr marL="1513078" marR="0" lvl="0" indent="-613410" algn="l" rtl="0">
              <a:spcBef>
                <a:spcPts val="2834"/>
              </a:spcBef>
              <a:spcAft>
                <a:spcPts val="0"/>
              </a:spcAft>
              <a:buClr>
                <a:schemeClr val="dk1"/>
              </a:buClr>
              <a:buSzPts val="14168"/>
              <a:buFont typeface="Arial"/>
              <a:buChar char="•"/>
              <a:defRPr sz="14167" b="0" i="0" u="none" strike="noStrike" cap="none">
                <a:solidFill>
                  <a:schemeClr val="dk1"/>
                </a:solidFill>
                <a:latin typeface="Calibri"/>
                <a:ea typeface="Calibri"/>
                <a:cs typeface="Calibri"/>
                <a:sym typeface="Calibri"/>
              </a:defRPr>
            </a:lvl1pPr>
            <a:lvl2pPr marL="3280283" marR="0" lvl="1" indent="-490855" algn="l" rtl="0">
              <a:spcBef>
                <a:spcPts val="2466"/>
              </a:spcBef>
              <a:spcAft>
                <a:spcPts val="0"/>
              </a:spcAft>
              <a:buClr>
                <a:schemeClr val="dk1"/>
              </a:buClr>
              <a:buSzPts val="12328"/>
              <a:buFont typeface="Arial"/>
              <a:buChar char="–"/>
              <a:defRPr sz="12328" b="0" i="0" u="none" strike="noStrike" cap="none">
                <a:solidFill>
                  <a:schemeClr val="dk1"/>
                </a:solidFill>
                <a:latin typeface="Calibri"/>
                <a:ea typeface="Calibri"/>
                <a:cs typeface="Calibri"/>
                <a:sym typeface="Calibri"/>
              </a:defRPr>
            </a:lvl2pPr>
            <a:lvl3pPr marL="5047488" marR="0" lvl="2" indent="-349758" algn="l" rtl="0">
              <a:spcBef>
                <a:spcPts val="2116"/>
              </a:spcBef>
              <a:spcAft>
                <a:spcPts val="0"/>
              </a:spcAft>
              <a:buClr>
                <a:schemeClr val="dk1"/>
              </a:buClr>
              <a:buSzPts val="10580"/>
              <a:buFont typeface="Arial"/>
              <a:buChar char="•"/>
              <a:defRPr sz="10580" b="0" i="0" u="none" strike="noStrike" cap="none">
                <a:solidFill>
                  <a:schemeClr val="dk1"/>
                </a:solidFill>
                <a:latin typeface="Calibri"/>
                <a:ea typeface="Calibri"/>
                <a:cs typeface="Calibri"/>
                <a:sym typeface="Calibri"/>
              </a:defRPr>
            </a:lvl3pPr>
            <a:lvl4pPr marL="7065899" marR="0" lvl="3" indent="-459867"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4pPr>
            <a:lvl5pPr marL="9084310" marR="0" lvl="4" indent="-458978"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5pPr>
            <a:lvl6pPr marL="11104474" marR="0" lvl="5" indent="-459842"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6pPr>
            <a:lvl7pPr marL="13123469" marR="0" lvl="6" indent="-45953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7pPr>
            <a:lvl8pPr marL="15142463" marR="0" lvl="7" indent="-459230"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8pPr>
            <a:lvl9pPr marL="17161460" marR="0" lvl="8" indent="-45892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2103120" y="28814713"/>
            <a:ext cx="9814560" cy="165576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ftr" idx="11"/>
          </p:nvPr>
        </p:nvSpPr>
        <p:spPr>
          <a:xfrm>
            <a:off x="14371320" y="28814713"/>
            <a:ext cx="13319760" cy="1655762"/>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30144719" y="28814713"/>
            <a:ext cx="9814560" cy="1655762"/>
          </a:xfrm>
          <a:prstGeom prst="rect">
            <a:avLst/>
          </a:prstGeom>
          <a:noFill/>
          <a:ln>
            <a:noFill/>
          </a:ln>
        </p:spPr>
        <p:txBody>
          <a:bodyPr wrap="square" lIns="438900" tIns="219450" rIns="438900" bIns="219450" anchor="ctr" anchorCtr="0">
            <a:noAutofit/>
          </a:bodyPr>
          <a:lstStyle/>
          <a:p>
            <a:pPr marL="0" marR="0" lvl="0" indent="0" algn="r" rtl="0">
              <a:spcBef>
                <a:spcPts val="0"/>
              </a:spcBef>
              <a:spcAft>
                <a:spcPts val="0"/>
              </a:spcAft>
              <a:buNone/>
            </a:pPr>
            <a:fld id="{00000000-1234-1234-1234-123412341234}" type="slidenum">
              <a:rPr lang="en-US" sz="5336" b="0" i="0" u="none" strike="noStrike" cap="none">
                <a:solidFill>
                  <a:srgbClr val="898989"/>
                </a:solidFill>
                <a:latin typeface="Arial"/>
                <a:ea typeface="Arial"/>
                <a:cs typeface="Arial"/>
                <a:sym typeface="Arial"/>
              </a:rPr>
              <a:t>‹#›</a:t>
            </a:fld>
            <a:endParaRPr lang="en-US" sz="5336"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322640" y="19977948"/>
            <a:ext cx="35753039" cy="617474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7664"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5pPr>
            <a:lvl6pPr marL="420624" marR="0" lvl="5" indent="-1523"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6pPr>
            <a:lvl7pPr marL="841248" marR="0" lvl="6" indent="-3047"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7pPr>
            <a:lvl8pPr marL="1261872" marR="0" lvl="7" indent="-4572"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8pPr>
            <a:lvl9pPr marL="1682496" marR="0" lvl="8" indent="-6095"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1"/>
          </p:nvPr>
        </p:nvSpPr>
        <p:spPr>
          <a:xfrm>
            <a:off x="3322640" y="13177102"/>
            <a:ext cx="35753039" cy="6800848"/>
          </a:xfrm>
          <a:prstGeom prst="rect">
            <a:avLst/>
          </a:prstGeom>
          <a:noFill/>
          <a:ln>
            <a:noFill/>
          </a:ln>
        </p:spPr>
        <p:txBody>
          <a:bodyPr wrap="square" lIns="91425" tIns="91425" rIns="91425" bIns="91425" anchor="b" anchorCtr="0"/>
          <a:lstStyle>
            <a:lvl1pPr marL="0" marR="0" lvl="0" indent="0" algn="l" rtl="0">
              <a:spcBef>
                <a:spcPts val="1766"/>
              </a:spcBef>
              <a:spcAft>
                <a:spcPts val="0"/>
              </a:spcAft>
              <a:buClr>
                <a:srgbClr val="888888"/>
              </a:buClr>
              <a:buSzPts val="8832"/>
              <a:buFont typeface="Arial"/>
              <a:buNone/>
              <a:defRPr sz="8832" b="0" i="0" u="none" strike="noStrike" cap="none">
                <a:solidFill>
                  <a:srgbClr val="888888"/>
                </a:solidFill>
                <a:latin typeface="Calibri"/>
                <a:ea typeface="Calibri"/>
                <a:cs typeface="Calibri"/>
                <a:sym typeface="Calibri"/>
              </a:defRPr>
            </a:lvl1pPr>
            <a:lvl2pPr marL="2018995" marR="0" lvl="1" indent="-12394" algn="l" rtl="0">
              <a:spcBef>
                <a:spcPts val="1582"/>
              </a:spcBef>
              <a:spcAft>
                <a:spcPts val="0"/>
              </a:spcAft>
              <a:buClr>
                <a:srgbClr val="888888"/>
              </a:buClr>
              <a:buSzPts val="7912"/>
              <a:buFont typeface="Arial"/>
              <a:buNone/>
              <a:defRPr sz="7912" b="0" i="0" u="none" strike="noStrike" cap="none">
                <a:solidFill>
                  <a:srgbClr val="888888"/>
                </a:solidFill>
                <a:latin typeface="Calibri"/>
                <a:ea typeface="Calibri"/>
                <a:cs typeface="Calibri"/>
                <a:sym typeface="Calibri"/>
              </a:defRPr>
            </a:lvl2pPr>
            <a:lvl3pPr marL="4037990" marR="0" lvl="2" indent="-12089" algn="l" rtl="0">
              <a:spcBef>
                <a:spcPts val="1417"/>
              </a:spcBef>
              <a:spcAft>
                <a:spcPts val="0"/>
              </a:spcAft>
              <a:buClr>
                <a:srgbClr val="888888"/>
              </a:buClr>
              <a:buSzPts val="7084"/>
              <a:buFont typeface="Arial"/>
              <a:buNone/>
              <a:defRPr sz="7083" b="0" i="0" u="none" strike="noStrike" cap="none">
                <a:solidFill>
                  <a:srgbClr val="888888"/>
                </a:solidFill>
                <a:latin typeface="Calibri"/>
                <a:ea typeface="Calibri"/>
                <a:cs typeface="Calibri"/>
                <a:sym typeface="Calibri"/>
              </a:defRPr>
            </a:lvl3pPr>
            <a:lvl4pPr marL="6056986" marR="0" lvl="3" indent="-11786" algn="l" rtl="0">
              <a:spcBef>
                <a:spcPts val="1233"/>
              </a:spcBef>
              <a:spcAft>
                <a:spcPts val="0"/>
              </a:spcAft>
              <a:buClr>
                <a:srgbClr val="888888"/>
              </a:buClr>
              <a:buSzPts val="6164"/>
              <a:buFont typeface="Arial"/>
              <a:buNone/>
              <a:defRPr sz="6164" b="0" i="0" u="none" strike="noStrike" cap="none">
                <a:solidFill>
                  <a:srgbClr val="888888"/>
                </a:solidFill>
                <a:latin typeface="Calibri"/>
                <a:ea typeface="Calibri"/>
                <a:cs typeface="Calibri"/>
                <a:sym typeface="Calibri"/>
              </a:defRPr>
            </a:lvl4pPr>
            <a:lvl5pPr marL="8075980" marR="0" lvl="4" indent="-11480" algn="l" rtl="0">
              <a:spcBef>
                <a:spcPts val="1233"/>
              </a:spcBef>
              <a:spcAft>
                <a:spcPts val="0"/>
              </a:spcAft>
              <a:buClr>
                <a:srgbClr val="888888"/>
              </a:buClr>
              <a:buSzPts val="6164"/>
              <a:buFont typeface="Arial"/>
              <a:buNone/>
              <a:defRPr sz="6164" b="0" i="0" u="none" strike="noStrike" cap="none">
                <a:solidFill>
                  <a:srgbClr val="888888"/>
                </a:solidFill>
                <a:latin typeface="Calibri"/>
                <a:ea typeface="Calibri"/>
                <a:cs typeface="Calibri"/>
                <a:sym typeface="Calibri"/>
              </a:defRPr>
            </a:lvl5pPr>
            <a:lvl6pPr marL="10094976" marR="0" lvl="5" indent="-11176" algn="l" rtl="0">
              <a:spcBef>
                <a:spcPts val="1233"/>
              </a:spcBef>
              <a:buClr>
                <a:srgbClr val="888888"/>
              </a:buClr>
              <a:buSzPts val="6164"/>
              <a:buFont typeface="Arial"/>
              <a:buNone/>
              <a:defRPr sz="6164" b="0" i="0" u="none" strike="noStrike" cap="none">
                <a:solidFill>
                  <a:srgbClr val="888888"/>
                </a:solidFill>
                <a:latin typeface="Calibri"/>
                <a:ea typeface="Calibri"/>
                <a:cs typeface="Calibri"/>
                <a:sym typeface="Calibri"/>
              </a:defRPr>
            </a:lvl6pPr>
            <a:lvl7pPr marL="12113971" marR="0" lvl="6" indent="-10870" algn="l" rtl="0">
              <a:spcBef>
                <a:spcPts val="1233"/>
              </a:spcBef>
              <a:buClr>
                <a:srgbClr val="888888"/>
              </a:buClr>
              <a:buSzPts val="6164"/>
              <a:buFont typeface="Arial"/>
              <a:buNone/>
              <a:defRPr sz="6164" b="0" i="0" u="none" strike="noStrike" cap="none">
                <a:solidFill>
                  <a:srgbClr val="888888"/>
                </a:solidFill>
                <a:latin typeface="Calibri"/>
                <a:ea typeface="Calibri"/>
                <a:cs typeface="Calibri"/>
                <a:sym typeface="Calibri"/>
              </a:defRPr>
            </a:lvl7pPr>
            <a:lvl8pPr marL="14132965" marR="0" lvl="7" indent="-10565" algn="l" rtl="0">
              <a:spcBef>
                <a:spcPts val="1233"/>
              </a:spcBef>
              <a:buClr>
                <a:srgbClr val="888888"/>
              </a:buClr>
              <a:buSzPts val="6164"/>
              <a:buFont typeface="Arial"/>
              <a:buNone/>
              <a:defRPr sz="6164" b="0" i="0" u="none" strike="noStrike" cap="none">
                <a:solidFill>
                  <a:srgbClr val="888888"/>
                </a:solidFill>
                <a:latin typeface="Calibri"/>
                <a:ea typeface="Calibri"/>
                <a:cs typeface="Calibri"/>
                <a:sym typeface="Calibri"/>
              </a:defRPr>
            </a:lvl8pPr>
            <a:lvl9pPr marL="16151961" marR="0" lvl="8" indent="-10261" algn="l" rtl="0">
              <a:spcBef>
                <a:spcPts val="1233"/>
              </a:spcBef>
              <a:buClr>
                <a:srgbClr val="888888"/>
              </a:buClr>
              <a:buSzPts val="6164"/>
              <a:buFont typeface="Arial"/>
              <a:buNone/>
              <a:defRPr sz="6164" b="0" i="0" u="none" strike="noStrike" cap="none">
                <a:solidFill>
                  <a:srgbClr val="888888"/>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2103120" y="28814713"/>
            <a:ext cx="9814560" cy="165576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ftr" idx="11"/>
          </p:nvPr>
        </p:nvSpPr>
        <p:spPr>
          <a:xfrm>
            <a:off x="14371320" y="28814713"/>
            <a:ext cx="13319760" cy="1655762"/>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30144719" y="28814713"/>
            <a:ext cx="9814560" cy="1655762"/>
          </a:xfrm>
          <a:prstGeom prst="rect">
            <a:avLst/>
          </a:prstGeom>
          <a:noFill/>
          <a:ln>
            <a:noFill/>
          </a:ln>
        </p:spPr>
        <p:txBody>
          <a:bodyPr wrap="square" lIns="438900" tIns="219450" rIns="438900" bIns="219450" anchor="ctr" anchorCtr="0">
            <a:noAutofit/>
          </a:bodyPr>
          <a:lstStyle/>
          <a:p>
            <a:pPr marL="0" marR="0" lvl="0" indent="0" algn="r" rtl="0">
              <a:spcBef>
                <a:spcPts val="0"/>
              </a:spcBef>
              <a:spcAft>
                <a:spcPts val="0"/>
              </a:spcAft>
              <a:buNone/>
            </a:pPr>
            <a:fld id="{00000000-1234-1234-1234-123412341234}" type="slidenum">
              <a:rPr lang="en-US" sz="5336" b="0" i="0" u="none" strike="noStrike" cap="none">
                <a:solidFill>
                  <a:srgbClr val="898989"/>
                </a:solidFill>
                <a:latin typeface="Arial"/>
                <a:ea typeface="Arial"/>
                <a:cs typeface="Arial"/>
                <a:sym typeface="Arial"/>
              </a:rPr>
              <a:t>‹#›</a:t>
            </a:fld>
            <a:endParaRPr lang="en-US" sz="5336"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2103120" y="1244600"/>
            <a:ext cx="37856160" cy="51816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5pPr>
            <a:lvl6pPr marL="420624" marR="0" lvl="5" indent="-1523"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6pPr>
            <a:lvl7pPr marL="841248" marR="0" lvl="6" indent="-3047"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7pPr>
            <a:lvl8pPr marL="1261872" marR="0" lvl="7" indent="-4572"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8pPr>
            <a:lvl9pPr marL="1682496" marR="0" lvl="8" indent="-6095"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a:off x="2103120" y="7254243"/>
            <a:ext cx="18577560" cy="20517699"/>
          </a:xfrm>
          <a:prstGeom prst="rect">
            <a:avLst/>
          </a:prstGeom>
          <a:noFill/>
          <a:ln>
            <a:noFill/>
          </a:ln>
        </p:spPr>
        <p:txBody>
          <a:bodyPr wrap="square" lIns="91425" tIns="91425" rIns="91425" bIns="91425" anchor="t" anchorCtr="0"/>
          <a:lstStyle>
            <a:lvl1pPr marL="1513078" marR="0" lvl="0" indent="-730250" algn="l" rtl="0">
              <a:spcBef>
                <a:spcPts val="2466"/>
              </a:spcBef>
              <a:spcAft>
                <a:spcPts val="0"/>
              </a:spcAft>
              <a:buClr>
                <a:schemeClr val="dk1"/>
              </a:buClr>
              <a:buSzPts val="12328"/>
              <a:buFont typeface="Arial"/>
              <a:buChar char="•"/>
              <a:defRPr sz="12328" b="0" i="0" u="none" strike="noStrike" cap="none">
                <a:solidFill>
                  <a:schemeClr val="dk1"/>
                </a:solidFill>
                <a:latin typeface="Calibri"/>
                <a:ea typeface="Calibri"/>
                <a:cs typeface="Calibri"/>
                <a:sym typeface="Calibri"/>
              </a:defRPr>
            </a:lvl1pPr>
            <a:lvl2pPr marL="3280283" marR="0" lvl="1" indent="-601853" algn="l" rtl="0">
              <a:spcBef>
                <a:spcPts val="2116"/>
              </a:spcBef>
              <a:spcAft>
                <a:spcPts val="0"/>
              </a:spcAft>
              <a:buClr>
                <a:schemeClr val="dk1"/>
              </a:buClr>
              <a:buSzPts val="10580"/>
              <a:buFont typeface="Arial"/>
              <a:buChar char="–"/>
              <a:defRPr sz="10580" b="0" i="0" u="none" strike="noStrike" cap="none">
                <a:solidFill>
                  <a:schemeClr val="dk1"/>
                </a:solidFill>
                <a:latin typeface="Calibri"/>
                <a:ea typeface="Calibri"/>
                <a:cs typeface="Calibri"/>
                <a:sym typeface="Calibri"/>
              </a:defRPr>
            </a:lvl2pPr>
            <a:lvl3pPr marL="5047488" marR="0" lvl="2" indent="-460756"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3pPr>
            <a:lvl4pPr marL="7065899" marR="0" lvl="3" indent="-518286" algn="l" rtl="0">
              <a:spcBef>
                <a:spcPts val="1582"/>
              </a:spcBef>
              <a:spcAft>
                <a:spcPts val="0"/>
              </a:spcAft>
              <a:buClr>
                <a:schemeClr val="dk1"/>
              </a:buClr>
              <a:buSzPts val="7912"/>
              <a:buFont typeface="Arial"/>
              <a:buChar char="–"/>
              <a:defRPr sz="7912" b="0" i="0" u="none" strike="noStrike" cap="none">
                <a:solidFill>
                  <a:schemeClr val="dk1"/>
                </a:solidFill>
                <a:latin typeface="Calibri"/>
                <a:ea typeface="Calibri"/>
                <a:cs typeface="Calibri"/>
                <a:sym typeface="Calibri"/>
              </a:defRPr>
            </a:lvl4pPr>
            <a:lvl5pPr marL="9084310" marR="0" lvl="4" indent="-517397" algn="l" rtl="0">
              <a:spcBef>
                <a:spcPts val="1582"/>
              </a:spcBef>
              <a:spcAft>
                <a:spcPts val="0"/>
              </a:spcAft>
              <a:buClr>
                <a:schemeClr val="dk1"/>
              </a:buClr>
              <a:buSzPts val="7912"/>
              <a:buFont typeface="Arial"/>
              <a:buChar char="»"/>
              <a:defRPr sz="7912" b="0" i="0" u="none" strike="noStrike" cap="none">
                <a:solidFill>
                  <a:schemeClr val="dk1"/>
                </a:solidFill>
                <a:latin typeface="Calibri"/>
                <a:ea typeface="Calibri"/>
                <a:cs typeface="Calibri"/>
                <a:sym typeface="Calibri"/>
              </a:defRPr>
            </a:lvl5pPr>
            <a:lvl6pPr marL="11104474" marR="0" lvl="5" indent="-518262" algn="l" rtl="0">
              <a:spcBef>
                <a:spcPts val="1582"/>
              </a:spcBef>
              <a:buClr>
                <a:schemeClr val="dk1"/>
              </a:buClr>
              <a:buSzPts val="7912"/>
              <a:buFont typeface="Arial"/>
              <a:buChar char="•"/>
              <a:defRPr sz="7912" b="0" i="0" u="none" strike="noStrike" cap="none">
                <a:solidFill>
                  <a:schemeClr val="dk1"/>
                </a:solidFill>
                <a:latin typeface="Calibri"/>
                <a:ea typeface="Calibri"/>
                <a:cs typeface="Calibri"/>
                <a:sym typeface="Calibri"/>
              </a:defRPr>
            </a:lvl6pPr>
            <a:lvl7pPr marL="13123469" marR="0" lvl="6" indent="-517956" algn="l" rtl="0">
              <a:spcBef>
                <a:spcPts val="1582"/>
              </a:spcBef>
              <a:buClr>
                <a:schemeClr val="dk1"/>
              </a:buClr>
              <a:buSzPts val="7912"/>
              <a:buFont typeface="Arial"/>
              <a:buChar char="•"/>
              <a:defRPr sz="7912" b="0" i="0" u="none" strike="noStrike" cap="none">
                <a:solidFill>
                  <a:schemeClr val="dk1"/>
                </a:solidFill>
                <a:latin typeface="Calibri"/>
                <a:ea typeface="Calibri"/>
                <a:cs typeface="Calibri"/>
                <a:sym typeface="Calibri"/>
              </a:defRPr>
            </a:lvl7pPr>
            <a:lvl8pPr marL="15142463" marR="0" lvl="7" indent="-517650" algn="l" rtl="0">
              <a:spcBef>
                <a:spcPts val="1582"/>
              </a:spcBef>
              <a:buClr>
                <a:schemeClr val="dk1"/>
              </a:buClr>
              <a:buSzPts val="7912"/>
              <a:buFont typeface="Arial"/>
              <a:buChar char="•"/>
              <a:defRPr sz="7912" b="0" i="0" u="none" strike="noStrike" cap="none">
                <a:solidFill>
                  <a:schemeClr val="dk1"/>
                </a:solidFill>
                <a:latin typeface="Calibri"/>
                <a:ea typeface="Calibri"/>
                <a:cs typeface="Calibri"/>
                <a:sym typeface="Calibri"/>
              </a:defRPr>
            </a:lvl8pPr>
            <a:lvl9pPr marL="17161460" marR="0" lvl="8" indent="-517346" algn="l" rtl="0">
              <a:spcBef>
                <a:spcPts val="1582"/>
              </a:spcBef>
              <a:buClr>
                <a:schemeClr val="dk1"/>
              </a:buClr>
              <a:buSzPts val="7912"/>
              <a:buFont typeface="Arial"/>
              <a:buChar char="•"/>
              <a:defRPr sz="7912"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21381720" y="7254243"/>
            <a:ext cx="18577560" cy="20517699"/>
          </a:xfrm>
          <a:prstGeom prst="rect">
            <a:avLst/>
          </a:prstGeom>
          <a:noFill/>
          <a:ln>
            <a:noFill/>
          </a:ln>
        </p:spPr>
        <p:txBody>
          <a:bodyPr wrap="square" lIns="91425" tIns="91425" rIns="91425" bIns="91425" anchor="t" anchorCtr="0"/>
          <a:lstStyle>
            <a:lvl1pPr marL="1513078" marR="0" lvl="0" indent="-730250" algn="l" rtl="0">
              <a:spcBef>
                <a:spcPts val="2466"/>
              </a:spcBef>
              <a:spcAft>
                <a:spcPts val="0"/>
              </a:spcAft>
              <a:buClr>
                <a:schemeClr val="dk1"/>
              </a:buClr>
              <a:buSzPts val="12328"/>
              <a:buFont typeface="Arial"/>
              <a:buChar char="•"/>
              <a:defRPr sz="12328" b="0" i="0" u="none" strike="noStrike" cap="none">
                <a:solidFill>
                  <a:schemeClr val="dk1"/>
                </a:solidFill>
                <a:latin typeface="Calibri"/>
                <a:ea typeface="Calibri"/>
                <a:cs typeface="Calibri"/>
                <a:sym typeface="Calibri"/>
              </a:defRPr>
            </a:lvl1pPr>
            <a:lvl2pPr marL="3280283" marR="0" lvl="1" indent="-601853" algn="l" rtl="0">
              <a:spcBef>
                <a:spcPts val="2116"/>
              </a:spcBef>
              <a:spcAft>
                <a:spcPts val="0"/>
              </a:spcAft>
              <a:buClr>
                <a:schemeClr val="dk1"/>
              </a:buClr>
              <a:buSzPts val="10580"/>
              <a:buFont typeface="Arial"/>
              <a:buChar char="–"/>
              <a:defRPr sz="10580" b="0" i="0" u="none" strike="noStrike" cap="none">
                <a:solidFill>
                  <a:schemeClr val="dk1"/>
                </a:solidFill>
                <a:latin typeface="Calibri"/>
                <a:ea typeface="Calibri"/>
                <a:cs typeface="Calibri"/>
                <a:sym typeface="Calibri"/>
              </a:defRPr>
            </a:lvl2pPr>
            <a:lvl3pPr marL="5047488" marR="0" lvl="2" indent="-460756"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3pPr>
            <a:lvl4pPr marL="7065899" marR="0" lvl="3" indent="-518286" algn="l" rtl="0">
              <a:spcBef>
                <a:spcPts val="1582"/>
              </a:spcBef>
              <a:spcAft>
                <a:spcPts val="0"/>
              </a:spcAft>
              <a:buClr>
                <a:schemeClr val="dk1"/>
              </a:buClr>
              <a:buSzPts val="7912"/>
              <a:buFont typeface="Arial"/>
              <a:buChar char="–"/>
              <a:defRPr sz="7912" b="0" i="0" u="none" strike="noStrike" cap="none">
                <a:solidFill>
                  <a:schemeClr val="dk1"/>
                </a:solidFill>
                <a:latin typeface="Calibri"/>
                <a:ea typeface="Calibri"/>
                <a:cs typeface="Calibri"/>
                <a:sym typeface="Calibri"/>
              </a:defRPr>
            </a:lvl4pPr>
            <a:lvl5pPr marL="9084310" marR="0" lvl="4" indent="-517397" algn="l" rtl="0">
              <a:spcBef>
                <a:spcPts val="1582"/>
              </a:spcBef>
              <a:spcAft>
                <a:spcPts val="0"/>
              </a:spcAft>
              <a:buClr>
                <a:schemeClr val="dk1"/>
              </a:buClr>
              <a:buSzPts val="7912"/>
              <a:buFont typeface="Arial"/>
              <a:buChar char="»"/>
              <a:defRPr sz="7912" b="0" i="0" u="none" strike="noStrike" cap="none">
                <a:solidFill>
                  <a:schemeClr val="dk1"/>
                </a:solidFill>
                <a:latin typeface="Calibri"/>
                <a:ea typeface="Calibri"/>
                <a:cs typeface="Calibri"/>
                <a:sym typeface="Calibri"/>
              </a:defRPr>
            </a:lvl5pPr>
            <a:lvl6pPr marL="11104474" marR="0" lvl="5" indent="-518262" algn="l" rtl="0">
              <a:spcBef>
                <a:spcPts val="1582"/>
              </a:spcBef>
              <a:buClr>
                <a:schemeClr val="dk1"/>
              </a:buClr>
              <a:buSzPts val="7912"/>
              <a:buFont typeface="Arial"/>
              <a:buChar char="•"/>
              <a:defRPr sz="7912" b="0" i="0" u="none" strike="noStrike" cap="none">
                <a:solidFill>
                  <a:schemeClr val="dk1"/>
                </a:solidFill>
                <a:latin typeface="Calibri"/>
                <a:ea typeface="Calibri"/>
                <a:cs typeface="Calibri"/>
                <a:sym typeface="Calibri"/>
              </a:defRPr>
            </a:lvl6pPr>
            <a:lvl7pPr marL="13123469" marR="0" lvl="6" indent="-517956" algn="l" rtl="0">
              <a:spcBef>
                <a:spcPts val="1582"/>
              </a:spcBef>
              <a:buClr>
                <a:schemeClr val="dk1"/>
              </a:buClr>
              <a:buSzPts val="7912"/>
              <a:buFont typeface="Arial"/>
              <a:buChar char="•"/>
              <a:defRPr sz="7912" b="0" i="0" u="none" strike="noStrike" cap="none">
                <a:solidFill>
                  <a:schemeClr val="dk1"/>
                </a:solidFill>
                <a:latin typeface="Calibri"/>
                <a:ea typeface="Calibri"/>
                <a:cs typeface="Calibri"/>
                <a:sym typeface="Calibri"/>
              </a:defRPr>
            </a:lvl7pPr>
            <a:lvl8pPr marL="15142463" marR="0" lvl="7" indent="-517650" algn="l" rtl="0">
              <a:spcBef>
                <a:spcPts val="1582"/>
              </a:spcBef>
              <a:buClr>
                <a:schemeClr val="dk1"/>
              </a:buClr>
              <a:buSzPts val="7912"/>
              <a:buFont typeface="Arial"/>
              <a:buChar char="•"/>
              <a:defRPr sz="7912" b="0" i="0" u="none" strike="noStrike" cap="none">
                <a:solidFill>
                  <a:schemeClr val="dk1"/>
                </a:solidFill>
                <a:latin typeface="Calibri"/>
                <a:ea typeface="Calibri"/>
                <a:cs typeface="Calibri"/>
                <a:sym typeface="Calibri"/>
              </a:defRPr>
            </a:lvl8pPr>
            <a:lvl9pPr marL="17161460" marR="0" lvl="8" indent="-517346" algn="l" rtl="0">
              <a:spcBef>
                <a:spcPts val="1582"/>
              </a:spcBef>
              <a:buClr>
                <a:schemeClr val="dk1"/>
              </a:buClr>
              <a:buSzPts val="7912"/>
              <a:buFont typeface="Arial"/>
              <a:buChar char="•"/>
              <a:defRPr sz="7912"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2103120" y="28814713"/>
            <a:ext cx="9814560" cy="165576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ftr" idx="11"/>
          </p:nvPr>
        </p:nvSpPr>
        <p:spPr>
          <a:xfrm>
            <a:off x="14371320" y="28814713"/>
            <a:ext cx="13319760" cy="1655762"/>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30144719" y="28814713"/>
            <a:ext cx="9814560" cy="1655762"/>
          </a:xfrm>
          <a:prstGeom prst="rect">
            <a:avLst/>
          </a:prstGeom>
          <a:noFill/>
          <a:ln>
            <a:noFill/>
          </a:ln>
        </p:spPr>
        <p:txBody>
          <a:bodyPr wrap="square" lIns="438900" tIns="219450" rIns="438900" bIns="219450" anchor="ctr" anchorCtr="0">
            <a:noAutofit/>
          </a:bodyPr>
          <a:lstStyle/>
          <a:p>
            <a:pPr marL="0" marR="0" lvl="0" indent="0" algn="r" rtl="0">
              <a:spcBef>
                <a:spcPts val="0"/>
              </a:spcBef>
              <a:spcAft>
                <a:spcPts val="0"/>
              </a:spcAft>
              <a:buNone/>
            </a:pPr>
            <a:fld id="{00000000-1234-1234-1234-123412341234}" type="slidenum">
              <a:rPr lang="en-US" sz="5336" b="0" i="0" u="none" strike="noStrike" cap="none">
                <a:solidFill>
                  <a:srgbClr val="898989"/>
                </a:solidFill>
                <a:latin typeface="Arial"/>
                <a:ea typeface="Arial"/>
                <a:cs typeface="Arial"/>
                <a:sym typeface="Arial"/>
              </a:rPr>
              <a:t>‹#›</a:t>
            </a:fld>
            <a:endParaRPr lang="en-US" sz="5336"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103120" y="1244600"/>
            <a:ext cx="37856160" cy="51816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5pPr>
            <a:lvl6pPr marL="420624" marR="0" lvl="5" indent="-1523"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6pPr>
            <a:lvl7pPr marL="841248" marR="0" lvl="6" indent="-3047"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7pPr>
            <a:lvl8pPr marL="1261872" marR="0" lvl="7" indent="-4572"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8pPr>
            <a:lvl9pPr marL="1682496" marR="0" lvl="8" indent="-6095"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a:off x="2103120" y="6959179"/>
            <a:ext cx="18584865" cy="2900254"/>
          </a:xfrm>
          <a:prstGeom prst="rect">
            <a:avLst/>
          </a:prstGeom>
          <a:noFill/>
          <a:ln>
            <a:noFill/>
          </a:ln>
        </p:spPr>
        <p:txBody>
          <a:bodyPr wrap="square" lIns="91425" tIns="91425" rIns="91425" bIns="91425" anchor="b" anchorCtr="0"/>
          <a:lstStyle>
            <a:lvl1pPr marL="0" marR="0" lvl="0" indent="0" algn="l" rtl="0">
              <a:spcBef>
                <a:spcPts val="2116"/>
              </a:spcBef>
              <a:spcAft>
                <a:spcPts val="0"/>
              </a:spcAft>
              <a:buClr>
                <a:schemeClr val="dk1"/>
              </a:buClr>
              <a:buSzPts val="10580"/>
              <a:buFont typeface="Arial"/>
              <a:buNone/>
              <a:defRPr sz="10580" b="1" i="0" u="none" strike="noStrike" cap="none">
                <a:solidFill>
                  <a:schemeClr val="dk1"/>
                </a:solidFill>
                <a:latin typeface="Calibri"/>
                <a:ea typeface="Calibri"/>
                <a:cs typeface="Calibri"/>
                <a:sym typeface="Calibri"/>
              </a:defRPr>
            </a:lvl1pPr>
            <a:lvl2pPr marL="2018995" marR="0" lvl="1" indent="-12394" algn="l" rtl="0">
              <a:spcBef>
                <a:spcPts val="1766"/>
              </a:spcBef>
              <a:spcAft>
                <a:spcPts val="0"/>
              </a:spcAft>
              <a:buClr>
                <a:schemeClr val="dk1"/>
              </a:buClr>
              <a:buSzPts val="8832"/>
              <a:buFont typeface="Arial"/>
              <a:buNone/>
              <a:defRPr sz="8832" b="1" i="0" u="none" strike="noStrike" cap="none">
                <a:solidFill>
                  <a:schemeClr val="dk1"/>
                </a:solidFill>
                <a:latin typeface="Calibri"/>
                <a:ea typeface="Calibri"/>
                <a:cs typeface="Calibri"/>
                <a:sym typeface="Calibri"/>
              </a:defRPr>
            </a:lvl2pPr>
            <a:lvl3pPr marL="4037990" marR="0" lvl="2" indent="-12089" algn="l" rtl="0">
              <a:spcBef>
                <a:spcPts val="1582"/>
              </a:spcBef>
              <a:spcAft>
                <a:spcPts val="0"/>
              </a:spcAft>
              <a:buClr>
                <a:schemeClr val="dk1"/>
              </a:buClr>
              <a:buSzPts val="7912"/>
              <a:buFont typeface="Arial"/>
              <a:buNone/>
              <a:defRPr sz="7912" b="1" i="0" u="none" strike="noStrike" cap="none">
                <a:solidFill>
                  <a:schemeClr val="dk1"/>
                </a:solidFill>
                <a:latin typeface="Calibri"/>
                <a:ea typeface="Calibri"/>
                <a:cs typeface="Calibri"/>
                <a:sym typeface="Calibri"/>
              </a:defRPr>
            </a:lvl3pPr>
            <a:lvl4pPr marL="6056986" marR="0" lvl="3" indent="-11786" algn="l" rtl="0">
              <a:spcBef>
                <a:spcPts val="1417"/>
              </a:spcBef>
              <a:spcAft>
                <a:spcPts val="0"/>
              </a:spcAft>
              <a:buClr>
                <a:schemeClr val="dk1"/>
              </a:buClr>
              <a:buSzPts val="7084"/>
              <a:buFont typeface="Arial"/>
              <a:buNone/>
              <a:defRPr sz="7083" b="1" i="0" u="none" strike="noStrike" cap="none">
                <a:solidFill>
                  <a:schemeClr val="dk1"/>
                </a:solidFill>
                <a:latin typeface="Calibri"/>
                <a:ea typeface="Calibri"/>
                <a:cs typeface="Calibri"/>
                <a:sym typeface="Calibri"/>
              </a:defRPr>
            </a:lvl4pPr>
            <a:lvl5pPr marL="8075980" marR="0" lvl="4" indent="-11480" algn="l" rtl="0">
              <a:spcBef>
                <a:spcPts val="1417"/>
              </a:spcBef>
              <a:spcAft>
                <a:spcPts val="0"/>
              </a:spcAft>
              <a:buClr>
                <a:schemeClr val="dk1"/>
              </a:buClr>
              <a:buSzPts val="7084"/>
              <a:buFont typeface="Arial"/>
              <a:buNone/>
              <a:defRPr sz="7083" b="1" i="0" u="none" strike="noStrike" cap="none">
                <a:solidFill>
                  <a:schemeClr val="dk1"/>
                </a:solidFill>
                <a:latin typeface="Calibri"/>
                <a:ea typeface="Calibri"/>
                <a:cs typeface="Calibri"/>
                <a:sym typeface="Calibri"/>
              </a:defRPr>
            </a:lvl5pPr>
            <a:lvl6pPr marL="10094976" marR="0" lvl="5" indent="-11176" algn="l" rtl="0">
              <a:spcBef>
                <a:spcPts val="1417"/>
              </a:spcBef>
              <a:buClr>
                <a:schemeClr val="dk1"/>
              </a:buClr>
              <a:buSzPts val="7084"/>
              <a:buFont typeface="Arial"/>
              <a:buNone/>
              <a:defRPr sz="7083" b="1" i="0" u="none" strike="noStrike" cap="none">
                <a:solidFill>
                  <a:schemeClr val="dk1"/>
                </a:solidFill>
                <a:latin typeface="Calibri"/>
                <a:ea typeface="Calibri"/>
                <a:cs typeface="Calibri"/>
                <a:sym typeface="Calibri"/>
              </a:defRPr>
            </a:lvl6pPr>
            <a:lvl7pPr marL="12113971" marR="0" lvl="6" indent="-10870" algn="l" rtl="0">
              <a:spcBef>
                <a:spcPts val="1417"/>
              </a:spcBef>
              <a:buClr>
                <a:schemeClr val="dk1"/>
              </a:buClr>
              <a:buSzPts val="7084"/>
              <a:buFont typeface="Arial"/>
              <a:buNone/>
              <a:defRPr sz="7083" b="1" i="0" u="none" strike="noStrike" cap="none">
                <a:solidFill>
                  <a:schemeClr val="dk1"/>
                </a:solidFill>
                <a:latin typeface="Calibri"/>
                <a:ea typeface="Calibri"/>
                <a:cs typeface="Calibri"/>
                <a:sym typeface="Calibri"/>
              </a:defRPr>
            </a:lvl7pPr>
            <a:lvl8pPr marL="14132965" marR="0" lvl="7" indent="-10565" algn="l" rtl="0">
              <a:spcBef>
                <a:spcPts val="1417"/>
              </a:spcBef>
              <a:buClr>
                <a:schemeClr val="dk1"/>
              </a:buClr>
              <a:buSzPts val="7084"/>
              <a:buFont typeface="Arial"/>
              <a:buNone/>
              <a:defRPr sz="7083" b="1" i="0" u="none" strike="noStrike" cap="none">
                <a:solidFill>
                  <a:schemeClr val="dk1"/>
                </a:solidFill>
                <a:latin typeface="Calibri"/>
                <a:ea typeface="Calibri"/>
                <a:cs typeface="Calibri"/>
                <a:sym typeface="Calibri"/>
              </a:defRPr>
            </a:lvl8pPr>
            <a:lvl9pPr marL="16151961" marR="0" lvl="8" indent="-10261" algn="l" rtl="0">
              <a:spcBef>
                <a:spcPts val="1417"/>
              </a:spcBef>
              <a:buClr>
                <a:schemeClr val="dk1"/>
              </a:buClr>
              <a:buSzPts val="7084"/>
              <a:buFont typeface="Arial"/>
              <a:buNone/>
              <a:defRPr sz="7083" b="1"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2103120" y="9859433"/>
            <a:ext cx="18584865" cy="17912506"/>
          </a:xfrm>
          <a:prstGeom prst="rect">
            <a:avLst/>
          </a:prstGeom>
          <a:noFill/>
          <a:ln>
            <a:noFill/>
          </a:ln>
        </p:spPr>
        <p:txBody>
          <a:bodyPr wrap="square" lIns="91425" tIns="91425" rIns="91425" bIns="91425" anchor="t" anchorCtr="0"/>
          <a:lstStyle>
            <a:lvl1pPr marL="1513078" marR="0" lvl="0" indent="-841248" algn="l" rtl="0">
              <a:spcBef>
                <a:spcPts val="2116"/>
              </a:spcBef>
              <a:spcAft>
                <a:spcPts val="0"/>
              </a:spcAft>
              <a:buClr>
                <a:schemeClr val="dk1"/>
              </a:buClr>
              <a:buSzPts val="10580"/>
              <a:buFont typeface="Arial"/>
              <a:buChar char="•"/>
              <a:defRPr sz="10580" b="0" i="0" u="none" strike="noStrike" cap="none">
                <a:solidFill>
                  <a:schemeClr val="dk1"/>
                </a:solidFill>
                <a:latin typeface="Calibri"/>
                <a:ea typeface="Calibri"/>
                <a:cs typeface="Calibri"/>
                <a:sym typeface="Calibri"/>
              </a:defRPr>
            </a:lvl1pPr>
            <a:lvl2pPr marL="3280283" marR="0" lvl="1" indent="-712851"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2pPr>
            <a:lvl3pPr marL="5047488" marR="0" lvl="2" indent="-519176" algn="l" rtl="0">
              <a:spcBef>
                <a:spcPts val="1582"/>
              </a:spcBef>
              <a:spcAft>
                <a:spcPts val="0"/>
              </a:spcAft>
              <a:buClr>
                <a:schemeClr val="dk1"/>
              </a:buClr>
              <a:buSzPts val="7912"/>
              <a:buFont typeface="Arial"/>
              <a:buChar char="•"/>
              <a:defRPr sz="7912" b="0" i="0" u="none" strike="noStrike" cap="none">
                <a:solidFill>
                  <a:schemeClr val="dk1"/>
                </a:solidFill>
                <a:latin typeface="Calibri"/>
                <a:ea typeface="Calibri"/>
                <a:cs typeface="Calibri"/>
                <a:sym typeface="Calibri"/>
              </a:defRPr>
            </a:lvl3pPr>
            <a:lvl4pPr marL="7065899" marR="0" lvl="3" indent="-570865" algn="l" rtl="0">
              <a:spcBef>
                <a:spcPts val="1417"/>
              </a:spcBef>
              <a:spcAft>
                <a:spcPts val="0"/>
              </a:spcAft>
              <a:buClr>
                <a:schemeClr val="dk1"/>
              </a:buClr>
              <a:buSzPts val="7084"/>
              <a:buFont typeface="Arial"/>
              <a:buChar char="–"/>
              <a:defRPr sz="7083" b="0" i="0" u="none" strike="noStrike" cap="none">
                <a:solidFill>
                  <a:schemeClr val="dk1"/>
                </a:solidFill>
                <a:latin typeface="Calibri"/>
                <a:ea typeface="Calibri"/>
                <a:cs typeface="Calibri"/>
                <a:sym typeface="Calibri"/>
              </a:defRPr>
            </a:lvl4pPr>
            <a:lvl5pPr marL="9084310" marR="0" lvl="4" indent="-569976" algn="l" rtl="0">
              <a:spcBef>
                <a:spcPts val="1417"/>
              </a:spcBef>
              <a:spcAft>
                <a:spcPts val="0"/>
              </a:spcAft>
              <a:buClr>
                <a:schemeClr val="dk1"/>
              </a:buClr>
              <a:buSzPts val="7084"/>
              <a:buFont typeface="Arial"/>
              <a:buChar char="»"/>
              <a:defRPr sz="7083" b="0" i="0" u="none" strike="noStrike" cap="none">
                <a:solidFill>
                  <a:schemeClr val="dk1"/>
                </a:solidFill>
                <a:latin typeface="Calibri"/>
                <a:ea typeface="Calibri"/>
                <a:cs typeface="Calibri"/>
                <a:sym typeface="Calibri"/>
              </a:defRPr>
            </a:lvl5pPr>
            <a:lvl6pPr marL="11104474" marR="0" lvl="5" indent="-570840" algn="l" rtl="0">
              <a:spcBef>
                <a:spcPts val="1417"/>
              </a:spcBef>
              <a:buClr>
                <a:schemeClr val="dk1"/>
              </a:buClr>
              <a:buSzPts val="7084"/>
              <a:buFont typeface="Arial"/>
              <a:buChar char="•"/>
              <a:defRPr sz="7083" b="0" i="0" u="none" strike="noStrike" cap="none">
                <a:solidFill>
                  <a:schemeClr val="dk1"/>
                </a:solidFill>
                <a:latin typeface="Calibri"/>
                <a:ea typeface="Calibri"/>
                <a:cs typeface="Calibri"/>
                <a:sym typeface="Calibri"/>
              </a:defRPr>
            </a:lvl6pPr>
            <a:lvl7pPr marL="13123469" marR="0" lvl="6" indent="-570534" algn="l" rtl="0">
              <a:spcBef>
                <a:spcPts val="1417"/>
              </a:spcBef>
              <a:buClr>
                <a:schemeClr val="dk1"/>
              </a:buClr>
              <a:buSzPts val="7084"/>
              <a:buFont typeface="Arial"/>
              <a:buChar char="•"/>
              <a:defRPr sz="7083" b="0" i="0" u="none" strike="noStrike" cap="none">
                <a:solidFill>
                  <a:schemeClr val="dk1"/>
                </a:solidFill>
                <a:latin typeface="Calibri"/>
                <a:ea typeface="Calibri"/>
                <a:cs typeface="Calibri"/>
                <a:sym typeface="Calibri"/>
              </a:defRPr>
            </a:lvl7pPr>
            <a:lvl8pPr marL="15142463" marR="0" lvl="7" indent="-570228" algn="l" rtl="0">
              <a:spcBef>
                <a:spcPts val="1417"/>
              </a:spcBef>
              <a:buClr>
                <a:schemeClr val="dk1"/>
              </a:buClr>
              <a:buSzPts val="7084"/>
              <a:buFont typeface="Arial"/>
              <a:buChar char="•"/>
              <a:defRPr sz="7083" b="0" i="0" u="none" strike="noStrike" cap="none">
                <a:solidFill>
                  <a:schemeClr val="dk1"/>
                </a:solidFill>
                <a:latin typeface="Calibri"/>
                <a:ea typeface="Calibri"/>
                <a:cs typeface="Calibri"/>
                <a:sym typeface="Calibri"/>
              </a:defRPr>
            </a:lvl8pPr>
            <a:lvl9pPr marL="17161460" marR="0" lvl="8" indent="-569924" algn="l" rtl="0">
              <a:spcBef>
                <a:spcPts val="1417"/>
              </a:spcBef>
              <a:buClr>
                <a:schemeClr val="dk1"/>
              </a:buClr>
              <a:buSzPts val="7084"/>
              <a:buFont typeface="Arial"/>
              <a:buChar char="•"/>
              <a:defRPr sz="7083"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21367119" y="6959179"/>
            <a:ext cx="18592165" cy="2900254"/>
          </a:xfrm>
          <a:prstGeom prst="rect">
            <a:avLst/>
          </a:prstGeom>
          <a:noFill/>
          <a:ln>
            <a:noFill/>
          </a:ln>
        </p:spPr>
        <p:txBody>
          <a:bodyPr wrap="square" lIns="91425" tIns="91425" rIns="91425" bIns="91425" anchor="b" anchorCtr="0"/>
          <a:lstStyle>
            <a:lvl1pPr marL="0" marR="0" lvl="0" indent="0" algn="l" rtl="0">
              <a:spcBef>
                <a:spcPts val="2116"/>
              </a:spcBef>
              <a:spcAft>
                <a:spcPts val="0"/>
              </a:spcAft>
              <a:buClr>
                <a:schemeClr val="dk1"/>
              </a:buClr>
              <a:buSzPts val="10580"/>
              <a:buFont typeface="Arial"/>
              <a:buNone/>
              <a:defRPr sz="10580" b="1" i="0" u="none" strike="noStrike" cap="none">
                <a:solidFill>
                  <a:schemeClr val="dk1"/>
                </a:solidFill>
                <a:latin typeface="Calibri"/>
                <a:ea typeface="Calibri"/>
                <a:cs typeface="Calibri"/>
                <a:sym typeface="Calibri"/>
              </a:defRPr>
            </a:lvl1pPr>
            <a:lvl2pPr marL="2018995" marR="0" lvl="1" indent="-12394" algn="l" rtl="0">
              <a:spcBef>
                <a:spcPts val="1766"/>
              </a:spcBef>
              <a:spcAft>
                <a:spcPts val="0"/>
              </a:spcAft>
              <a:buClr>
                <a:schemeClr val="dk1"/>
              </a:buClr>
              <a:buSzPts val="8832"/>
              <a:buFont typeface="Arial"/>
              <a:buNone/>
              <a:defRPr sz="8832" b="1" i="0" u="none" strike="noStrike" cap="none">
                <a:solidFill>
                  <a:schemeClr val="dk1"/>
                </a:solidFill>
                <a:latin typeface="Calibri"/>
                <a:ea typeface="Calibri"/>
                <a:cs typeface="Calibri"/>
                <a:sym typeface="Calibri"/>
              </a:defRPr>
            </a:lvl2pPr>
            <a:lvl3pPr marL="4037990" marR="0" lvl="2" indent="-12089" algn="l" rtl="0">
              <a:spcBef>
                <a:spcPts val="1582"/>
              </a:spcBef>
              <a:spcAft>
                <a:spcPts val="0"/>
              </a:spcAft>
              <a:buClr>
                <a:schemeClr val="dk1"/>
              </a:buClr>
              <a:buSzPts val="7912"/>
              <a:buFont typeface="Arial"/>
              <a:buNone/>
              <a:defRPr sz="7912" b="1" i="0" u="none" strike="noStrike" cap="none">
                <a:solidFill>
                  <a:schemeClr val="dk1"/>
                </a:solidFill>
                <a:latin typeface="Calibri"/>
                <a:ea typeface="Calibri"/>
                <a:cs typeface="Calibri"/>
                <a:sym typeface="Calibri"/>
              </a:defRPr>
            </a:lvl3pPr>
            <a:lvl4pPr marL="6056986" marR="0" lvl="3" indent="-11786" algn="l" rtl="0">
              <a:spcBef>
                <a:spcPts val="1417"/>
              </a:spcBef>
              <a:spcAft>
                <a:spcPts val="0"/>
              </a:spcAft>
              <a:buClr>
                <a:schemeClr val="dk1"/>
              </a:buClr>
              <a:buSzPts val="7084"/>
              <a:buFont typeface="Arial"/>
              <a:buNone/>
              <a:defRPr sz="7083" b="1" i="0" u="none" strike="noStrike" cap="none">
                <a:solidFill>
                  <a:schemeClr val="dk1"/>
                </a:solidFill>
                <a:latin typeface="Calibri"/>
                <a:ea typeface="Calibri"/>
                <a:cs typeface="Calibri"/>
                <a:sym typeface="Calibri"/>
              </a:defRPr>
            </a:lvl4pPr>
            <a:lvl5pPr marL="8075980" marR="0" lvl="4" indent="-11480" algn="l" rtl="0">
              <a:spcBef>
                <a:spcPts val="1417"/>
              </a:spcBef>
              <a:spcAft>
                <a:spcPts val="0"/>
              </a:spcAft>
              <a:buClr>
                <a:schemeClr val="dk1"/>
              </a:buClr>
              <a:buSzPts val="7084"/>
              <a:buFont typeface="Arial"/>
              <a:buNone/>
              <a:defRPr sz="7083" b="1" i="0" u="none" strike="noStrike" cap="none">
                <a:solidFill>
                  <a:schemeClr val="dk1"/>
                </a:solidFill>
                <a:latin typeface="Calibri"/>
                <a:ea typeface="Calibri"/>
                <a:cs typeface="Calibri"/>
                <a:sym typeface="Calibri"/>
              </a:defRPr>
            </a:lvl5pPr>
            <a:lvl6pPr marL="10094976" marR="0" lvl="5" indent="-11176" algn="l" rtl="0">
              <a:spcBef>
                <a:spcPts val="1417"/>
              </a:spcBef>
              <a:buClr>
                <a:schemeClr val="dk1"/>
              </a:buClr>
              <a:buSzPts val="7084"/>
              <a:buFont typeface="Arial"/>
              <a:buNone/>
              <a:defRPr sz="7083" b="1" i="0" u="none" strike="noStrike" cap="none">
                <a:solidFill>
                  <a:schemeClr val="dk1"/>
                </a:solidFill>
                <a:latin typeface="Calibri"/>
                <a:ea typeface="Calibri"/>
                <a:cs typeface="Calibri"/>
                <a:sym typeface="Calibri"/>
              </a:defRPr>
            </a:lvl6pPr>
            <a:lvl7pPr marL="12113971" marR="0" lvl="6" indent="-10870" algn="l" rtl="0">
              <a:spcBef>
                <a:spcPts val="1417"/>
              </a:spcBef>
              <a:buClr>
                <a:schemeClr val="dk1"/>
              </a:buClr>
              <a:buSzPts val="7084"/>
              <a:buFont typeface="Arial"/>
              <a:buNone/>
              <a:defRPr sz="7083" b="1" i="0" u="none" strike="noStrike" cap="none">
                <a:solidFill>
                  <a:schemeClr val="dk1"/>
                </a:solidFill>
                <a:latin typeface="Calibri"/>
                <a:ea typeface="Calibri"/>
                <a:cs typeface="Calibri"/>
                <a:sym typeface="Calibri"/>
              </a:defRPr>
            </a:lvl7pPr>
            <a:lvl8pPr marL="14132965" marR="0" lvl="7" indent="-10565" algn="l" rtl="0">
              <a:spcBef>
                <a:spcPts val="1417"/>
              </a:spcBef>
              <a:buClr>
                <a:schemeClr val="dk1"/>
              </a:buClr>
              <a:buSzPts val="7084"/>
              <a:buFont typeface="Arial"/>
              <a:buNone/>
              <a:defRPr sz="7083" b="1" i="0" u="none" strike="noStrike" cap="none">
                <a:solidFill>
                  <a:schemeClr val="dk1"/>
                </a:solidFill>
                <a:latin typeface="Calibri"/>
                <a:ea typeface="Calibri"/>
                <a:cs typeface="Calibri"/>
                <a:sym typeface="Calibri"/>
              </a:defRPr>
            </a:lvl8pPr>
            <a:lvl9pPr marL="16151961" marR="0" lvl="8" indent="-10261" algn="l" rtl="0">
              <a:spcBef>
                <a:spcPts val="1417"/>
              </a:spcBef>
              <a:buClr>
                <a:schemeClr val="dk1"/>
              </a:buClr>
              <a:buSzPts val="7084"/>
              <a:buFont typeface="Arial"/>
              <a:buNone/>
              <a:defRPr sz="7083"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21367119" y="9859433"/>
            <a:ext cx="18592165" cy="17912506"/>
          </a:xfrm>
          <a:prstGeom prst="rect">
            <a:avLst/>
          </a:prstGeom>
          <a:noFill/>
          <a:ln>
            <a:noFill/>
          </a:ln>
        </p:spPr>
        <p:txBody>
          <a:bodyPr wrap="square" lIns="91425" tIns="91425" rIns="91425" bIns="91425" anchor="t" anchorCtr="0"/>
          <a:lstStyle>
            <a:lvl1pPr marL="1513078" marR="0" lvl="0" indent="-841248" algn="l" rtl="0">
              <a:spcBef>
                <a:spcPts val="2116"/>
              </a:spcBef>
              <a:spcAft>
                <a:spcPts val="0"/>
              </a:spcAft>
              <a:buClr>
                <a:schemeClr val="dk1"/>
              </a:buClr>
              <a:buSzPts val="10580"/>
              <a:buFont typeface="Arial"/>
              <a:buChar char="•"/>
              <a:defRPr sz="10580" b="0" i="0" u="none" strike="noStrike" cap="none">
                <a:solidFill>
                  <a:schemeClr val="dk1"/>
                </a:solidFill>
                <a:latin typeface="Calibri"/>
                <a:ea typeface="Calibri"/>
                <a:cs typeface="Calibri"/>
                <a:sym typeface="Calibri"/>
              </a:defRPr>
            </a:lvl1pPr>
            <a:lvl2pPr marL="3280283" marR="0" lvl="1" indent="-712851"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2pPr>
            <a:lvl3pPr marL="5047488" marR="0" lvl="2" indent="-519176" algn="l" rtl="0">
              <a:spcBef>
                <a:spcPts val="1582"/>
              </a:spcBef>
              <a:spcAft>
                <a:spcPts val="0"/>
              </a:spcAft>
              <a:buClr>
                <a:schemeClr val="dk1"/>
              </a:buClr>
              <a:buSzPts val="7912"/>
              <a:buFont typeface="Arial"/>
              <a:buChar char="•"/>
              <a:defRPr sz="7912" b="0" i="0" u="none" strike="noStrike" cap="none">
                <a:solidFill>
                  <a:schemeClr val="dk1"/>
                </a:solidFill>
                <a:latin typeface="Calibri"/>
                <a:ea typeface="Calibri"/>
                <a:cs typeface="Calibri"/>
                <a:sym typeface="Calibri"/>
              </a:defRPr>
            </a:lvl3pPr>
            <a:lvl4pPr marL="7065899" marR="0" lvl="3" indent="-570865" algn="l" rtl="0">
              <a:spcBef>
                <a:spcPts val="1417"/>
              </a:spcBef>
              <a:spcAft>
                <a:spcPts val="0"/>
              </a:spcAft>
              <a:buClr>
                <a:schemeClr val="dk1"/>
              </a:buClr>
              <a:buSzPts val="7084"/>
              <a:buFont typeface="Arial"/>
              <a:buChar char="–"/>
              <a:defRPr sz="7083" b="0" i="0" u="none" strike="noStrike" cap="none">
                <a:solidFill>
                  <a:schemeClr val="dk1"/>
                </a:solidFill>
                <a:latin typeface="Calibri"/>
                <a:ea typeface="Calibri"/>
                <a:cs typeface="Calibri"/>
                <a:sym typeface="Calibri"/>
              </a:defRPr>
            </a:lvl4pPr>
            <a:lvl5pPr marL="9084310" marR="0" lvl="4" indent="-569976" algn="l" rtl="0">
              <a:spcBef>
                <a:spcPts val="1417"/>
              </a:spcBef>
              <a:spcAft>
                <a:spcPts val="0"/>
              </a:spcAft>
              <a:buClr>
                <a:schemeClr val="dk1"/>
              </a:buClr>
              <a:buSzPts val="7084"/>
              <a:buFont typeface="Arial"/>
              <a:buChar char="»"/>
              <a:defRPr sz="7083" b="0" i="0" u="none" strike="noStrike" cap="none">
                <a:solidFill>
                  <a:schemeClr val="dk1"/>
                </a:solidFill>
                <a:latin typeface="Calibri"/>
                <a:ea typeface="Calibri"/>
                <a:cs typeface="Calibri"/>
                <a:sym typeface="Calibri"/>
              </a:defRPr>
            </a:lvl5pPr>
            <a:lvl6pPr marL="11104474" marR="0" lvl="5" indent="-570840" algn="l" rtl="0">
              <a:spcBef>
                <a:spcPts val="1417"/>
              </a:spcBef>
              <a:buClr>
                <a:schemeClr val="dk1"/>
              </a:buClr>
              <a:buSzPts val="7084"/>
              <a:buFont typeface="Arial"/>
              <a:buChar char="•"/>
              <a:defRPr sz="7083" b="0" i="0" u="none" strike="noStrike" cap="none">
                <a:solidFill>
                  <a:schemeClr val="dk1"/>
                </a:solidFill>
                <a:latin typeface="Calibri"/>
                <a:ea typeface="Calibri"/>
                <a:cs typeface="Calibri"/>
                <a:sym typeface="Calibri"/>
              </a:defRPr>
            </a:lvl6pPr>
            <a:lvl7pPr marL="13123469" marR="0" lvl="6" indent="-570534" algn="l" rtl="0">
              <a:spcBef>
                <a:spcPts val="1417"/>
              </a:spcBef>
              <a:buClr>
                <a:schemeClr val="dk1"/>
              </a:buClr>
              <a:buSzPts val="7084"/>
              <a:buFont typeface="Arial"/>
              <a:buChar char="•"/>
              <a:defRPr sz="7083" b="0" i="0" u="none" strike="noStrike" cap="none">
                <a:solidFill>
                  <a:schemeClr val="dk1"/>
                </a:solidFill>
                <a:latin typeface="Calibri"/>
                <a:ea typeface="Calibri"/>
                <a:cs typeface="Calibri"/>
                <a:sym typeface="Calibri"/>
              </a:defRPr>
            </a:lvl7pPr>
            <a:lvl8pPr marL="15142463" marR="0" lvl="7" indent="-570228" algn="l" rtl="0">
              <a:spcBef>
                <a:spcPts val="1417"/>
              </a:spcBef>
              <a:buClr>
                <a:schemeClr val="dk1"/>
              </a:buClr>
              <a:buSzPts val="7084"/>
              <a:buFont typeface="Arial"/>
              <a:buChar char="•"/>
              <a:defRPr sz="7083" b="0" i="0" u="none" strike="noStrike" cap="none">
                <a:solidFill>
                  <a:schemeClr val="dk1"/>
                </a:solidFill>
                <a:latin typeface="Calibri"/>
                <a:ea typeface="Calibri"/>
                <a:cs typeface="Calibri"/>
                <a:sym typeface="Calibri"/>
              </a:defRPr>
            </a:lvl8pPr>
            <a:lvl9pPr marL="17161460" marR="0" lvl="8" indent="-569924" algn="l" rtl="0">
              <a:spcBef>
                <a:spcPts val="1417"/>
              </a:spcBef>
              <a:buClr>
                <a:schemeClr val="dk1"/>
              </a:buClr>
              <a:buSzPts val="7084"/>
              <a:buFont typeface="Arial"/>
              <a:buChar char="•"/>
              <a:defRPr sz="7083"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2103120" y="28814713"/>
            <a:ext cx="9814560" cy="165576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14371320" y="28814713"/>
            <a:ext cx="13319760" cy="1655762"/>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30144719" y="28814713"/>
            <a:ext cx="9814560" cy="1655762"/>
          </a:xfrm>
          <a:prstGeom prst="rect">
            <a:avLst/>
          </a:prstGeom>
          <a:noFill/>
          <a:ln>
            <a:noFill/>
          </a:ln>
        </p:spPr>
        <p:txBody>
          <a:bodyPr wrap="square" lIns="438900" tIns="219450" rIns="438900" bIns="219450" anchor="ctr" anchorCtr="0">
            <a:noAutofit/>
          </a:bodyPr>
          <a:lstStyle/>
          <a:p>
            <a:pPr marL="0" marR="0" lvl="0" indent="0" algn="r" rtl="0">
              <a:spcBef>
                <a:spcPts val="0"/>
              </a:spcBef>
              <a:spcAft>
                <a:spcPts val="0"/>
              </a:spcAft>
              <a:buNone/>
            </a:pPr>
            <a:fld id="{00000000-1234-1234-1234-123412341234}" type="slidenum">
              <a:rPr lang="en-US" sz="5336" b="0" i="0" u="none" strike="noStrike" cap="none">
                <a:solidFill>
                  <a:srgbClr val="898989"/>
                </a:solidFill>
                <a:latin typeface="Arial"/>
                <a:ea typeface="Arial"/>
                <a:cs typeface="Arial"/>
                <a:sym typeface="Arial"/>
              </a:rPr>
              <a:t>‹#›</a:t>
            </a:fld>
            <a:endParaRPr lang="en-US" sz="5336"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103120" y="1244600"/>
            <a:ext cx="37856160" cy="51816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5pPr>
            <a:lvl6pPr marL="420624" marR="0" lvl="5" indent="-1523"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6pPr>
            <a:lvl7pPr marL="841248" marR="0" lvl="6" indent="-3047"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7pPr>
            <a:lvl8pPr marL="1261872" marR="0" lvl="7" indent="-4572"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8pPr>
            <a:lvl9pPr marL="1682496" marR="0" lvl="8" indent="-6095"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dt" idx="10"/>
          </p:nvPr>
        </p:nvSpPr>
        <p:spPr>
          <a:xfrm>
            <a:off x="2103120" y="28814713"/>
            <a:ext cx="9814560" cy="165576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ftr" idx="11"/>
          </p:nvPr>
        </p:nvSpPr>
        <p:spPr>
          <a:xfrm>
            <a:off x="14371320" y="28814713"/>
            <a:ext cx="13319760" cy="1655762"/>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30144719" y="28814713"/>
            <a:ext cx="9814560" cy="1655762"/>
          </a:xfrm>
          <a:prstGeom prst="rect">
            <a:avLst/>
          </a:prstGeom>
          <a:noFill/>
          <a:ln>
            <a:noFill/>
          </a:ln>
        </p:spPr>
        <p:txBody>
          <a:bodyPr wrap="square" lIns="438900" tIns="219450" rIns="438900" bIns="219450" anchor="ctr" anchorCtr="0">
            <a:noAutofit/>
          </a:bodyPr>
          <a:lstStyle/>
          <a:p>
            <a:pPr marL="0" marR="0" lvl="0" indent="0" algn="r" rtl="0">
              <a:spcBef>
                <a:spcPts val="0"/>
              </a:spcBef>
              <a:spcAft>
                <a:spcPts val="0"/>
              </a:spcAft>
              <a:buNone/>
            </a:pPr>
            <a:fld id="{00000000-1234-1234-1234-123412341234}" type="slidenum">
              <a:rPr lang="en-US" sz="5336" b="0" i="0" u="none" strike="noStrike" cap="none">
                <a:solidFill>
                  <a:srgbClr val="898989"/>
                </a:solidFill>
                <a:latin typeface="Arial"/>
                <a:ea typeface="Arial"/>
                <a:cs typeface="Arial"/>
                <a:sym typeface="Arial"/>
              </a:rPr>
              <a:t>‹#›</a:t>
            </a:fld>
            <a:endParaRPr lang="en-US" sz="5336"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2103120" y="28814713"/>
            <a:ext cx="9814560" cy="165576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14371320" y="28814713"/>
            <a:ext cx="13319760" cy="1655762"/>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30144719" y="28814713"/>
            <a:ext cx="9814560" cy="1655762"/>
          </a:xfrm>
          <a:prstGeom prst="rect">
            <a:avLst/>
          </a:prstGeom>
          <a:noFill/>
          <a:ln>
            <a:noFill/>
          </a:ln>
        </p:spPr>
        <p:txBody>
          <a:bodyPr wrap="square" lIns="438900" tIns="219450" rIns="438900" bIns="219450" anchor="ctr" anchorCtr="0">
            <a:noAutofit/>
          </a:bodyPr>
          <a:lstStyle/>
          <a:p>
            <a:pPr marL="0" marR="0" lvl="0" indent="0" algn="r" rtl="0">
              <a:spcBef>
                <a:spcPts val="0"/>
              </a:spcBef>
              <a:spcAft>
                <a:spcPts val="0"/>
              </a:spcAft>
              <a:buNone/>
            </a:pPr>
            <a:fld id="{00000000-1234-1234-1234-123412341234}" type="slidenum">
              <a:rPr lang="en-US" sz="5336" b="0" i="0" u="none" strike="noStrike" cap="none">
                <a:solidFill>
                  <a:srgbClr val="898989"/>
                </a:solidFill>
                <a:latin typeface="Arial"/>
                <a:ea typeface="Arial"/>
                <a:cs typeface="Arial"/>
                <a:sym typeface="Arial"/>
              </a:rPr>
              <a:t>‹#›</a:t>
            </a:fld>
            <a:endParaRPr lang="en-US" sz="5336"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2103123" y="1237827"/>
            <a:ext cx="13838240" cy="526796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8832"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5pPr>
            <a:lvl6pPr marL="420624" marR="0" lvl="5" indent="-1523"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6pPr>
            <a:lvl7pPr marL="841248" marR="0" lvl="6" indent="-3047"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7pPr>
            <a:lvl8pPr marL="1261872" marR="0" lvl="7" indent="-4572"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8pPr>
            <a:lvl9pPr marL="1682496" marR="0" lvl="8" indent="-6095"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16445230" y="1237829"/>
            <a:ext cx="23514050" cy="26534111"/>
          </a:xfrm>
          <a:prstGeom prst="rect">
            <a:avLst/>
          </a:prstGeom>
          <a:noFill/>
          <a:ln>
            <a:noFill/>
          </a:ln>
        </p:spPr>
        <p:txBody>
          <a:bodyPr wrap="square" lIns="91425" tIns="91425" rIns="91425" bIns="91425" anchor="t" anchorCtr="0"/>
          <a:lstStyle>
            <a:lvl1pPr marL="1513078" marR="0" lvl="0" indent="-613410" algn="l" rtl="0">
              <a:spcBef>
                <a:spcPts val="2834"/>
              </a:spcBef>
              <a:spcAft>
                <a:spcPts val="0"/>
              </a:spcAft>
              <a:buClr>
                <a:schemeClr val="dk1"/>
              </a:buClr>
              <a:buSzPts val="14168"/>
              <a:buFont typeface="Arial"/>
              <a:buChar char="•"/>
              <a:defRPr sz="14167" b="0" i="0" u="none" strike="noStrike" cap="none">
                <a:solidFill>
                  <a:schemeClr val="dk1"/>
                </a:solidFill>
                <a:latin typeface="Calibri"/>
                <a:ea typeface="Calibri"/>
                <a:cs typeface="Calibri"/>
                <a:sym typeface="Calibri"/>
              </a:defRPr>
            </a:lvl1pPr>
            <a:lvl2pPr marL="3280283" marR="0" lvl="1" indent="-490855" algn="l" rtl="0">
              <a:spcBef>
                <a:spcPts val="2466"/>
              </a:spcBef>
              <a:spcAft>
                <a:spcPts val="0"/>
              </a:spcAft>
              <a:buClr>
                <a:schemeClr val="dk1"/>
              </a:buClr>
              <a:buSzPts val="12328"/>
              <a:buFont typeface="Arial"/>
              <a:buChar char="–"/>
              <a:defRPr sz="12328" b="0" i="0" u="none" strike="noStrike" cap="none">
                <a:solidFill>
                  <a:schemeClr val="dk1"/>
                </a:solidFill>
                <a:latin typeface="Calibri"/>
                <a:ea typeface="Calibri"/>
                <a:cs typeface="Calibri"/>
                <a:sym typeface="Calibri"/>
              </a:defRPr>
            </a:lvl2pPr>
            <a:lvl3pPr marL="5047488" marR="0" lvl="2" indent="-349758" algn="l" rtl="0">
              <a:spcBef>
                <a:spcPts val="2116"/>
              </a:spcBef>
              <a:spcAft>
                <a:spcPts val="0"/>
              </a:spcAft>
              <a:buClr>
                <a:schemeClr val="dk1"/>
              </a:buClr>
              <a:buSzPts val="10580"/>
              <a:buFont typeface="Arial"/>
              <a:buChar char="•"/>
              <a:defRPr sz="10580" b="0" i="0" u="none" strike="noStrike" cap="none">
                <a:solidFill>
                  <a:schemeClr val="dk1"/>
                </a:solidFill>
                <a:latin typeface="Calibri"/>
                <a:ea typeface="Calibri"/>
                <a:cs typeface="Calibri"/>
                <a:sym typeface="Calibri"/>
              </a:defRPr>
            </a:lvl3pPr>
            <a:lvl4pPr marL="7065899" marR="0" lvl="3" indent="-459867"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4pPr>
            <a:lvl5pPr marL="9084310" marR="0" lvl="4" indent="-458978"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5pPr>
            <a:lvl6pPr marL="11104474" marR="0" lvl="5" indent="-459842"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6pPr>
            <a:lvl7pPr marL="13123469" marR="0" lvl="6" indent="-45953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7pPr>
            <a:lvl8pPr marL="15142463" marR="0" lvl="7" indent="-459230"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8pPr>
            <a:lvl9pPr marL="17161460" marR="0" lvl="8" indent="-45892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2"/>
          </p:nvPr>
        </p:nvSpPr>
        <p:spPr>
          <a:xfrm>
            <a:off x="2103123" y="6505789"/>
            <a:ext cx="13838240" cy="21266152"/>
          </a:xfrm>
          <a:prstGeom prst="rect">
            <a:avLst/>
          </a:prstGeom>
          <a:noFill/>
          <a:ln>
            <a:noFill/>
          </a:ln>
        </p:spPr>
        <p:txBody>
          <a:bodyPr wrap="square" lIns="91425" tIns="91425" rIns="91425" bIns="91425" anchor="t" anchorCtr="0"/>
          <a:lstStyle>
            <a:lvl1pPr marL="0" marR="0" lvl="0" indent="0" algn="l" rtl="0">
              <a:spcBef>
                <a:spcPts val="1233"/>
              </a:spcBef>
              <a:spcAft>
                <a:spcPts val="0"/>
              </a:spcAft>
              <a:buClr>
                <a:schemeClr val="dk1"/>
              </a:buClr>
              <a:buSzPts val="6164"/>
              <a:buFont typeface="Arial"/>
              <a:buNone/>
              <a:defRPr sz="6164" b="0" i="0" u="none" strike="noStrike" cap="none">
                <a:solidFill>
                  <a:schemeClr val="dk1"/>
                </a:solidFill>
                <a:latin typeface="Calibri"/>
                <a:ea typeface="Calibri"/>
                <a:cs typeface="Calibri"/>
                <a:sym typeface="Calibri"/>
              </a:defRPr>
            </a:lvl1pPr>
            <a:lvl2pPr marL="2018995" marR="0" lvl="1" indent="-12394" algn="l" rtl="0">
              <a:spcBef>
                <a:spcPts val="1067"/>
              </a:spcBef>
              <a:spcAft>
                <a:spcPts val="0"/>
              </a:spcAft>
              <a:buClr>
                <a:schemeClr val="dk1"/>
              </a:buClr>
              <a:buSzPts val="5336"/>
              <a:buFont typeface="Arial"/>
              <a:buNone/>
              <a:defRPr sz="5336" b="0" i="0" u="none" strike="noStrike" cap="none">
                <a:solidFill>
                  <a:schemeClr val="dk1"/>
                </a:solidFill>
                <a:latin typeface="Calibri"/>
                <a:ea typeface="Calibri"/>
                <a:cs typeface="Calibri"/>
                <a:sym typeface="Calibri"/>
              </a:defRPr>
            </a:lvl2pPr>
            <a:lvl3pPr marL="4037990" marR="0" lvl="2" indent="-12089" algn="l" rtl="0">
              <a:spcBef>
                <a:spcPts val="883"/>
              </a:spcBef>
              <a:spcAft>
                <a:spcPts val="0"/>
              </a:spcAft>
              <a:buClr>
                <a:schemeClr val="dk1"/>
              </a:buClr>
              <a:buSzPts val="4416"/>
              <a:buFont typeface="Arial"/>
              <a:buNone/>
              <a:defRPr sz="4416" b="0" i="0" u="none" strike="noStrike" cap="none">
                <a:solidFill>
                  <a:schemeClr val="dk1"/>
                </a:solidFill>
                <a:latin typeface="Calibri"/>
                <a:ea typeface="Calibri"/>
                <a:cs typeface="Calibri"/>
                <a:sym typeface="Calibri"/>
              </a:defRPr>
            </a:lvl3pPr>
            <a:lvl4pPr marL="6056986" marR="0" lvl="3" indent="-11786" algn="l" rtl="0">
              <a:spcBef>
                <a:spcPts val="791"/>
              </a:spcBef>
              <a:spcAft>
                <a:spcPts val="0"/>
              </a:spcAft>
              <a:buClr>
                <a:schemeClr val="dk1"/>
              </a:buClr>
              <a:buSzPts val="3956"/>
              <a:buFont typeface="Arial"/>
              <a:buNone/>
              <a:defRPr sz="3956" b="0" i="0" u="none" strike="noStrike" cap="none">
                <a:solidFill>
                  <a:schemeClr val="dk1"/>
                </a:solidFill>
                <a:latin typeface="Calibri"/>
                <a:ea typeface="Calibri"/>
                <a:cs typeface="Calibri"/>
                <a:sym typeface="Calibri"/>
              </a:defRPr>
            </a:lvl4pPr>
            <a:lvl5pPr marL="8075980" marR="0" lvl="4" indent="-11480" algn="l" rtl="0">
              <a:spcBef>
                <a:spcPts val="791"/>
              </a:spcBef>
              <a:spcAft>
                <a:spcPts val="0"/>
              </a:spcAft>
              <a:buClr>
                <a:schemeClr val="dk1"/>
              </a:buClr>
              <a:buSzPts val="3956"/>
              <a:buFont typeface="Arial"/>
              <a:buNone/>
              <a:defRPr sz="3956" b="0" i="0" u="none" strike="noStrike" cap="none">
                <a:solidFill>
                  <a:schemeClr val="dk1"/>
                </a:solidFill>
                <a:latin typeface="Calibri"/>
                <a:ea typeface="Calibri"/>
                <a:cs typeface="Calibri"/>
                <a:sym typeface="Calibri"/>
              </a:defRPr>
            </a:lvl5pPr>
            <a:lvl6pPr marL="10094976" marR="0" lvl="5" indent="-11176" algn="l" rtl="0">
              <a:spcBef>
                <a:spcPts val="791"/>
              </a:spcBef>
              <a:buClr>
                <a:schemeClr val="dk1"/>
              </a:buClr>
              <a:buSzPts val="3956"/>
              <a:buFont typeface="Arial"/>
              <a:buNone/>
              <a:defRPr sz="3956" b="0" i="0" u="none" strike="noStrike" cap="none">
                <a:solidFill>
                  <a:schemeClr val="dk1"/>
                </a:solidFill>
                <a:latin typeface="Calibri"/>
                <a:ea typeface="Calibri"/>
                <a:cs typeface="Calibri"/>
                <a:sym typeface="Calibri"/>
              </a:defRPr>
            </a:lvl6pPr>
            <a:lvl7pPr marL="12113971" marR="0" lvl="6" indent="-10870" algn="l" rtl="0">
              <a:spcBef>
                <a:spcPts val="791"/>
              </a:spcBef>
              <a:buClr>
                <a:schemeClr val="dk1"/>
              </a:buClr>
              <a:buSzPts val="3956"/>
              <a:buFont typeface="Arial"/>
              <a:buNone/>
              <a:defRPr sz="3956" b="0" i="0" u="none" strike="noStrike" cap="none">
                <a:solidFill>
                  <a:schemeClr val="dk1"/>
                </a:solidFill>
                <a:latin typeface="Calibri"/>
                <a:ea typeface="Calibri"/>
                <a:cs typeface="Calibri"/>
                <a:sym typeface="Calibri"/>
              </a:defRPr>
            </a:lvl7pPr>
            <a:lvl8pPr marL="14132965" marR="0" lvl="7" indent="-10565" algn="l" rtl="0">
              <a:spcBef>
                <a:spcPts val="791"/>
              </a:spcBef>
              <a:buClr>
                <a:schemeClr val="dk1"/>
              </a:buClr>
              <a:buSzPts val="3956"/>
              <a:buFont typeface="Arial"/>
              <a:buNone/>
              <a:defRPr sz="3956" b="0" i="0" u="none" strike="noStrike" cap="none">
                <a:solidFill>
                  <a:schemeClr val="dk1"/>
                </a:solidFill>
                <a:latin typeface="Calibri"/>
                <a:ea typeface="Calibri"/>
                <a:cs typeface="Calibri"/>
                <a:sym typeface="Calibri"/>
              </a:defRPr>
            </a:lvl8pPr>
            <a:lvl9pPr marL="16151961" marR="0" lvl="8" indent="-10261" algn="l" rtl="0">
              <a:spcBef>
                <a:spcPts val="791"/>
              </a:spcBef>
              <a:buClr>
                <a:schemeClr val="dk1"/>
              </a:buClr>
              <a:buSzPts val="3956"/>
              <a:buFont typeface="Arial"/>
              <a:buNone/>
              <a:defRPr sz="3956"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2103120" y="28814713"/>
            <a:ext cx="9814560" cy="165576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ftr" idx="11"/>
          </p:nvPr>
        </p:nvSpPr>
        <p:spPr>
          <a:xfrm>
            <a:off x="14371320" y="28814713"/>
            <a:ext cx="13319760" cy="1655762"/>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30144719" y="28814713"/>
            <a:ext cx="9814560" cy="1655762"/>
          </a:xfrm>
          <a:prstGeom prst="rect">
            <a:avLst/>
          </a:prstGeom>
          <a:noFill/>
          <a:ln>
            <a:noFill/>
          </a:ln>
        </p:spPr>
        <p:txBody>
          <a:bodyPr wrap="square" lIns="438900" tIns="219450" rIns="438900" bIns="219450" anchor="ctr" anchorCtr="0">
            <a:noAutofit/>
          </a:bodyPr>
          <a:lstStyle/>
          <a:p>
            <a:pPr marL="0" marR="0" lvl="0" indent="0" algn="r" rtl="0">
              <a:spcBef>
                <a:spcPts val="0"/>
              </a:spcBef>
              <a:spcAft>
                <a:spcPts val="0"/>
              </a:spcAft>
              <a:buNone/>
            </a:pPr>
            <a:fld id="{00000000-1234-1234-1234-123412341234}" type="slidenum">
              <a:rPr lang="en-US" sz="5336" b="0" i="0" u="none" strike="noStrike" cap="none">
                <a:solidFill>
                  <a:srgbClr val="898989"/>
                </a:solidFill>
                <a:latin typeface="Arial"/>
                <a:ea typeface="Arial"/>
                <a:cs typeface="Arial"/>
                <a:sym typeface="Arial"/>
              </a:rPr>
              <a:t>‹#›</a:t>
            </a:fld>
            <a:endParaRPr lang="en-US" sz="5336" b="0" i="0" u="none" strike="noStrike" cap="none">
              <a:solidFill>
                <a:srgbClr val="89898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03120" y="1244600"/>
            <a:ext cx="37856160" cy="51816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5pPr>
            <a:lvl6pPr marL="420624" marR="0" lvl="5" indent="-1523"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6pPr>
            <a:lvl7pPr marL="841248" marR="0" lvl="6" indent="-3047"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7pPr>
            <a:lvl8pPr marL="1261872" marR="0" lvl="7" indent="-4572"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8pPr>
            <a:lvl9pPr marL="1682496" marR="0" lvl="8" indent="-6095" algn="ctr" rtl="0">
              <a:spcBef>
                <a:spcPts val="0"/>
              </a:spcBef>
              <a:spcAft>
                <a:spcPts val="0"/>
              </a:spcAft>
              <a:buSzPts val="1400"/>
              <a:buNone/>
              <a:defRPr sz="19412"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2103120" y="7254875"/>
            <a:ext cx="37856160" cy="20516850"/>
          </a:xfrm>
          <a:prstGeom prst="rect">
            <a:avLst/>
          </a:prstGeom>
          <a:noFill/>
          <a:ln>
            <a:noFill/>
          </a:ln>
        </p:spPr>
        <p:txBody>
          <a:bodyPr wrap="square" lIns="91425" tIns="91425" rIns="91425" bIns="91425" anchor="t" anchorCtr="0"/>
          <a:lstStyle>
            <a:lvl1pPr marL="1513078" marR="0" lvl="0" indent="-613410" algn="l" rtl="0">
              <a:spcBef>
                <a:spcPts val="2834"/>
              </a:spcBef>
              <a:spcAft>
                <a:spcPts val="0"/>
              </a:spcAft>
              <a:buClr>
                <a:schemeClr val="dk1"/>
              </a:buClr>
              <a:buSzPts val="14168"/>
              <a:buFont typeface="Arial"/>
              <a:buChar char="•"/>
              <a:defRPr sz="14167" b="0" i="0" u="none" strike="noStrike" cap="none">
                <a:solidFill>
                  <a:schemeClr val="dk1"/>
                </a:solidFill>
                <a:latin typeface="Calibri"/>
                <a:ea typeface="Calibri"/>
                <a:cs typeface="Calibri"/>
                <a:sym typeface="Calibri"/>
              </a:defRPr>
            </a:lvl1pPr>
            <a:lvl2pPr marL="3280283" marR="0" lvl="1" indent="-490855" algn="l" rtl="0">
              <a:spcBef>
                <a:spcPts val="2466"/>
              </a:spcBef>
              <a:spcAft>
                <a:spcPts val="0"/>
              </a:spcAft>
              <a:buClr>
                <a:schemeClr val="dk1"/>
              </a:buClr>
              <a:buSzPts val="12328"/>
              <a:buFont typeface="Arial"/>
              <a:buChar char="–"/>
              <a:defRPr sz="12328" b="0" i="0" u="none" strike="noStrike" cap="none">
                <a:solidFill>
                  <a:schemeClr val="dk1"/>
                </a:solidFill>
                <a:latin typeface="Calibri"/>
                <a:ea typeface="Calibri"/>
                <a:cs typeface="Calibri"/>
                <a:sym typeface="Calibri"/>
              </a:defRPr>
            </a:lvl2pPr>
            <a:lvl3pPr marL="5047488" marR="0" lvl="2" indent="-349758" algn="l" rtl="0">
              <a:spcBef>
                <a:spcPts val="2116"/>
              </a:spcBef>
              <a:spcAft>
                <a:spcPts val="0"/>
              </a:spcAft>
              <a:buClr>
                <a:schemeClr val="dk1"/>
              </a:buClr>
              <a:buSzPts val="10580"/>
              <a:buFont typeface="Arial"/>
              <a:buChar char="•"/>
              <a:defRPr sz="10580" b="0" i="0" u="none" strike="noStrike" cap="none">
                <a:solidFill>
                  <a:schemeClr val="dk1"/>
                </a:solidFill>
                <a:latin typeface="Calibri"/>
                <a:ea typeface="Calibri"/>
                <a:cs typeface="Calibri"/>
                <a:sym typeface="Calibri"/>
              </a:defRPr>
            </a:lvl3pPr>
            <a:lvl4pPr marL="7065899" marR="0" lvl="3" indent="-459867"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4pPr>
            <a:lvl5pPr marL="9084310" marR="0" lvl="4" indent="-458978" algn="l" rtl="0">
              <a:spcBef>
                <a:spcPts val="1766"/>
              </a:spcBef>
              <a:spcAft>
                <a:spcPts val="0"/>
              </a:spcAft>
              <a:buClr>
                <a:schemeClr val="dk1"/>
              </a:buClr>
              <a:buSzPts val="8832"/>
              <a:buFont typeface="Arial"/>
              <a:buChar char="»"/>
              <a:defRPr sz="8832" b="0" i="0" u="none" strike="noStrike" cap="none">
                <a:solidFill>
                  <a:schemeClr val="dk1"/>
                </a:solidFill>
                <a:latin typeface="Calibri"/>
                <a:ea typeface="Calibri"/>
                <a:cs typeface="Calibri"/>
                <a:sym typeface="Calibri"/>
              </a:defRPr>
            </a:lvl5pPr>
            <a:lvl6pPr marL="11104474" marR="0" lvl="5" indent="-459842"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6pPr>
            <a:lvl7pPr marL="13123469" marR="0" lvl="6" indent="-45953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7pPr>
            <a:lvl8pPr marL="15142463" marR="0" lvl="7" indent="-459230"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8pPr>
            <a:lvl9pPr marL="17161460" marR="0" lvl="8" indent="-458927" algn="l" rtl="0">
              <a:spcBef>
                <a:spcPts val="1766"/>
              </a:spcBef>
              <a:buClr>
                <a:schemeClr val="dk1"/>
              </a:buClr>
              <a:buSzPts val="8832"/>
              <a:buFont typeface="Arial"/>
              <a:buChar char="•"/>
              <a:defRPr sz="8832"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103120" y="28814713"/>
            <a:ext cx="9814560" cy="165576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14371320" y="28814713"/>
            <a:ext cx="13319760" cy="1655762"/>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5336"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93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93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93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93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93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30144719" y="28814713"/>
            <a:ext cx="9814560" cy="1655762"/>
          </a:xfrm>
          <a:prstGeom prst="rect">
            <a:avLst/>
          </a:prstGeom>
          <a:noFill/>
          <a:ln>
            <a:noFill/>
          </a:ln>
        </p:spPr>
        <p:txBody>
          <a:bodyPr wrap="square" lIns="438900" tIns="219450" rIns="438900" bIns="219450" anchor="ctr" anchorCtr="0">
            <a:noAutofit/>
          </a:bodyPr>
          <a:lstStyle/>
          <a:p>
            <a:pPr marL="0" marR="0" lvl="0" indent="0" algn="r" rtl="0">
              <a:spcBef>
                <a:spcPts val="0"/>
              </a:spcBef>
              <a:spcAft>
                <a:spcPts val="0"/>
              </a:spcAft>
              <a:buNone/>
            </a:pPr>
            <a:fld id="{00000000-1234-1234-1234-123412341234}" type="slidenum">
              <a:rPr lang="en-US" sz="5336" b="0" i="0" u="none" strike="noStrike" cap="none">
                <a:solidFill>
                  <a:srgbClr val="898989"/>
                </a:solidFill>
                <a:latin typeface="Arial"/>
                <a:ea typeface="Arial"/>
                <a:cs typeface="Arial"/>
                <a:sym typeface="Arial"/>
              </a:rPr>
              <a:t>‹#›</a:t>
            </a:fld>
            <a:endParaRPr lang="en-US" sz="5336" b="0" i="0" u="none" strike="noStrike" cap="none">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Shape 93"/>
          <p:cNvSpPr/>
          <p:nvPr/>
        </p:nvSpPr>
        <p:spPr>
          <a:xfrm>
            <a:off x="630936" y="1664208"/>
            <a:ext cx="40745029" cy="3785616"/>
          </a:xfrm>
          <a:prstGeom prst="roundRect">
            <a:avLst>
              <a:gd name="adj" fmla="val 16667"/>
            </a:avLst>
          </a:prstGeom>
          <a:solidFill>
            <a:schemeClr val="lt1"/>
          </a:solidFill>
          <a:ln w="127000" cap="flat" cmpd="sng">
            <a:solidFill>
              <a:srgbClr val="0F5B8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8556" b="0" i="0" u="none" strike="noStrike" cap="none">
              <a:solidFill>
                <a:srgbClr val="0F5B8C"/>
              </a:solidFill>
              <a:latin typeface="Arial"/>
              <a:ea typeface="Arial"/>
              <a:cs typeface="Arial"/>
              <a:sym typeface="Arial"/>
            </a:endParaRPr>
          </a:p>
        </p:txBody>
      </p:sp>
      <p:sp>
        <p:nvSpPr>
          <p:cNvPr id="94" name="Shape 94"/>
          <p:cNvSpPr txBox="1">
            <a:spLocks noGrp="1"/>
          </p:cNvSpPr>
          <p:nvPr>
            <p:ph type="title"/>
          </p:nvPr>
        </p:nvSpPr>
        <p:spPr>
          <a:xfrm>
            <a:off x="2103120" y="1453896"/>
            <a:ext cx="37856160" cy="3925824"/>
          </a:xfrm>
          <a:prstGeom prst="rect">
            <a:avLst/>
          </a:prstGeom>
          <a:noFill/>
          <a:ln>
            <a:noFill/>
          </a:ln>
        </p:spPr>
        <p:txBody>
          <a:bodyPr wrap="square" lIns="438900" tIns="219450" rIns="438900" bIns="219450" anchor="ctr" anchorCtr="0">
            <a:noAutofit/>
          </a:bodyPr>
          <a:lstStyle/>
          <a:p>
            <a:pPr marL="0" marR="0" lvl="0" indent="0" algn="ctr" rtl="0">
              <a:spcBef>
                <a:spcPts val="0"/>
              </a:spcBef>
              <a:spcAft>
                <a:spcPts val="0"/>
              </a:spcAft>
              <a:buNone/>
            </a:pPr>
            <a:r>
              <a:rPr lang="en-US" sz="8004" dirty="0" smtClean="0">
                <a:solidFill>
                  <a:srgbClr val="0F5B8C"/>
                </a:solidFill>
              </a:rPr>
              <a:t>Investigating the Efficacy of Histotripsy on Drug Delivery</a:t>
            </a:r>
            <a:r>
              <a:rPr lang="en-US" sz="8004" b="0" i="0" u="none" strike="noStrike" cap="none" dirty="0">
                <a:solidFill>
                  <a:srgbClr val="0F5B8C"/>
                </a:solidFill>
                <a:latin typeface="Calibri"/>
                <a:ea typeface="Calibri"/>
                <a:cs typeface="Calibri"/>
                <a:sym typeface="Calibri"/>
              </a:rPr>
              <a:t/>
            </a:r>
            <a:br>
              <a:rPr lang="en-US" sz="8004" b="0" i="0" u="none" strike="noStrike" cap="none" dirty="0">
                <a:solidFill>
                  <a:srgbClr val="0F5B8C"/>
                </a:solidFill>
                <a:latin typeface="Calibri"/>
                <a:ea typeface="Calibri"/>
                <a:cs typeface="Calibri"/>
                <a:sym typeface="Calibri"/>
              </a:rPr>
            </a:br>
            <a:r>
              <a:rPr lang="en-US" sz="3600" b="1" dirty="0" smtClean="0">
                <a:solidFill>
                  <a:srgbClr val="0F5B8C"/>
                </a:solidFill>
              </a:rPr>
              <a:t>Heather Thompson, Kenneth Bader </a:t>
            </a:r>
            <a:r>
              <a:rPr lang="en-US" sz="3600" b="0" i="0" u="none" strike="noStrike" cap="none" dirty="0">
                <a:solidFill>
                  <a:srgbClr val="0F5B8C"/>
                </a:solidFill>
                <a:latin typeface="Calibri"/>
                <a:ea typeface="Calibri"/>
                <a:cs typeface="Calibri"/>
                <a:sym typeface="Calibri"/>
              </a:rPr>
              <a:t/>
            </a:r>
            <a:br>
              <a:rPr lang="en-US" sz="3600" b="0" i="0" u="none" strike="noStrike" cap="none" dirty="0">
                <a:solidFill>
                  <a:srgbClr val="0F5B8C"/>
                </a:solidFill>
                <a:latin typeface="Calibri"/>
                <a:ea typeface="Calibri"/>
                <a:cs typeface="Calibri"/>
                <a:sym typeface="Calibri"/>
              </a:rPr>
            </a:br>
            <a:r>
              <a:rPr lang="en-US" sz="3200" b="0" i="0" u="none" strike="noStrike" cap="none" dirty="0" smtClean="0">
                <a:solidFill>
                  <a:srgbClr val="0F5B8C"/>
                </a:solidFill>
                <a:latin typeface="Calibri"/>
                <a:ea typeface="Calibri"/>
                <a:cs typeface="Calibri"/>
                <a:sym typeface="Calibri"/>
              </a:rPr>
              <a:t>University of Chicago, Departmen</a:t>
            </a:r>
            <a:r>
              <a:rPr lang="en-US" sz="3200" dirty="0" smtClean="0">
                <a:solidFill>
                  <a:srgbClr val="0F5B8C"/>
                </a:solidFill>
              </a:rPr>
              <a:t>t of Radiology</a:t>
            </a:r>
            <a:r>
              <a:rPr lang="en-US" sz="3200" b="0" i="0" u="none" strike="noStrike" cap="none" dirty="0" smtClean="0">
                <a:solidFill>
                  <a:srgbClr val="0F5B8C"/>
                </a:solidFill>
                <a:latin typeface="Calibri"/>
                <a:ea typeface="Calibri"/>
                <a:cs typeface="Calibri"/>
                <a:sym typeface="Calibri"/>
              </a:rPr>
              <a:t>, 5801 S Ellis Avenue, Chicago, IL 60637</a:t>
            </a:r>
            <a:endParaRPr lang="en-US" sz="3200" b="0" i="0" u="none" strike="noStrike" cap="none" dirty="0">
              <a:solidFill>
                <a:srgbClr val="0F5B8C"/>
              </a:solidFill>
              <a:latin typeface="Calibri"/>
              <a:ea typeface="Calibri"/>
              <a:cs typeface="Calibri"/>
              <a:sym typeface="Calibri"/>
            </a:endParaRPr>
          </a:p>
        </p:txBody>
      </p:sp>
      <p:sp>
        <p:nvSpPr>
          <p:cNvPr id="95" name="Shape 95"/>
          <p:cNvSpPr/>
          <p:nvPr/>
        </p:nvSpPr>
        <p:spPr>
          <a:xfrm>
            <a:off x="3171218" y="7964536"/>
            <a:ext cx="6699763" cy="993486"/>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r>
              <a:rPr lang="en-US" sz="4000" b="0" i="0" u="sng" strike="noStrike" cap="none" dirty="0">
                <a:solidFill>
                  <a:srgbClr val="0F5B8C"/>
                </a:solidFill>
                <a:latin typeface="Arial"/>
                <a:ea typeface="Arial"/>
                <a:cs typeface="Arial"/>
                <a:sym typeface="Arial"/>
              </a:rPr>
              <a:t>Motivation </a:t>
            </a:r>
            <a:r>
              <a:rPr lang="en-US" sz="4000" u="sng" dirty="0">
                <a:solidFill>
                  <a:srgbClr val="0F5B8C"/>
                </a:solidFill>
              </a:rPr>
              <a:t>and Introduction</a:t>
            </a:r>
          </a:p>
        </p:txBody>
      </p:sp>
      <p:sp>
        <p:nvSpPr>
          <p:cNvPr id="96" name="Shape 96"/>
          <p:cNvSpPr/>
          <p:nvPr/>
        </p:nvSpPr>
        <p:spPr>
          <a:xfrm>
            <a:off x="1300039" y="8885600"/>
            <a:ext cx="10225156" cy="20592739"/>
          </a:xfrm>
          <a:prstGeom prst="rect">
            <a:avLst/>
          </a:prstGeom>
          <a:ln/>
        </p:spPr>
        <p:style>
          <a:lnRef idx="2">
            <a:schemeClr val="dk1"/>
          </a:lnRef>
          <a:fillRef idx="1">
            <a:schemeClr val="lt1"/>
          </a:fillRef>
          <a:effectRef idx="0">
            <a:schemeClr val="dk1"/>
          </a:effectRef>
          <a:fontRef idx="minor">
            <a:schemeClr val="dk1"/>
          </a:fontRef>
        </p:style>
        <p:txBody>
          <a:bodyPr wrap="square" lIns="457200" tIns="45700" rIns="457200" bIns="45700" anchor="t" anchorCtr="0">
            <a:noAutofit/>
          </a:bodyPr>
          <a:lstStyle/>
          <a:p>
            <a:pPr marL="0" marR="0" lvl="0" indent="-69850" algn="just" rtl="0">
              <a:lnSpc>
                <a:spcPct val="90000"/>
              </a:lnSpc>
              <a:spcBef>
                <a:spcPts val="0"/>
              </a:spcBef>
              <a:spcAft>
                <a:spcPts val="0"/>
              </a:spcAft>
              <a:buClr>
                <a:schemeClr val="dk1"/>
              </a:buClr>
              <a:buSzPts val="1100"/>
              <a:buFont typeface="Arial"/>
              <a:buNone/>
            </a:pPr>
            <a:endParaRPr lang="en-US" sz="2400" u="sng" dirty="0"/>
          </a:p>
          <a:p>
            <a:pPr marL="0" marR="0" lvl="0" indent="-69850" algn="just" rtl="0">
              <a:lnSpc>
                <a:spcPct val="90000"/>
              </a:lnSpc>
              <a:spcBef>
                <a:spcPts val="0"/>
              </a:spcBef>
              <a:spcAft>
                <a:spcPts val="0"/>
              </a:spcAft>
              <a:buClr>
                <a:schemeClr val="dk1"/>
              </a:buClr>
              <a:buSzPts val="1100"/>
              <a:buFont typeface="Arial"/>
              <a:buNone/>
            </a:pPr>
            <a:endParaRPr lang="en-US" sz="2400" u="sng" dirty="0" smtClean="0"/>
          </a:p>
          <a:p>
            <a:pPr marL="0" marR="0" lvl="0" indent="-69850" algn="just" rtl="0">
              <a:lnSpc>
                <a:spcPct val="90000"/>
              </a:lnSpc>
              <a:spcBef>
                <a:spcPts val="0"/>
              </a:spcBef>
              <a:spcAft>
                <a:spcPts val="0"/>
              </a:spcAft>
              <a:buClr>
                <a:schemeClr val="dk1"/>
              </a:buClr>
              <a:buSzPts val="1100"/>
              <a:buFont typeface="Arial"/>
              <a:buNone/>
            </a:pPr>
            <a:endParaRPr lang="en-US" sz="2400" u="sng" dirty="0"/>
          </a:p>
          <a:p>
            <a:pPr marL="0" marR="0" lvl="0" indent="-69850" algn="just" rtl="0">
              <a:lnSpc>
                <a:spcPct val="90000"/>
              </a:lnSpc>
              <a:spcBef>
                <a:spcPts val="0"/>
              </a:spcBef>
              <a:spcAft>
                <a:spcPts val="0"/>
              </a:spcAft>
              <a:buClr>
                <a:schemeClr val="dk1"/>
              </a:buClr>
              <a:buSzPts val="1100"/>
              <a:buFont typeface="Arial"/>
              <a:buNone/>
            </a:pPr>
            <a:endParaRPr lang="en-US" sz="2400" u="sng" dirty="0" smtClean="0"/>
          </a:p>
          <a:p>
            <a:endParaRPr lang="en-US" sz="2400" u="sng" dirty="0" smtClean="0"/>
          </a:p>
          <a:p>
            <a:endParaRPr lang="en-US" sz="2400" u="sng" dirty="0"/>
          </a:p>
          <a:p>
            <a:endParaRPr lang="en-US" sz="2400" u="sng" dirty="0" smtClean="0"/>
          </a:p>
          <a:p>
            <a:endParaRPr lang="en-US" sz="2400" u="sng" dirty="0"/>
          </a:p>
          <a:p>
            <a:endParaRPr lang="en-US" sz="2400" u="sng" dirty="0" smtClean="0"/>
          </a:p>
          <a:p>
            <a:endParaRPr lang="en-US" sz="2400" u="sng" dirty="0"/>
          </a:p>
          <a:p>
            <a:endParaRPr lang="en-US" sz="2400" u="sng" dirty="0" smtClean="0"/>
          </a:p>
          <a:p>
            <a:r>
              <a:rPr lang="en-US" sz="2400" dirty="0" smtClean="0"/>
              <a:t>. </a:t>
            </a:r>
            <a:endParaRPr lang="en-US" sz="2400" dirty="0" smtClean="0"/>
          </a:p>
          <a:p>
            <a:endParaRPr lang="en-US" sz="2400" u="sng" dirty="0" smtClean="0"/>
          </a:p>
          <a:p>
            <a:endParaRPr lang="en-US" sz="2400" u="sng" dirty="0" smtClean="0"/>
          </a:p>
          <a:p>
            <a:endParaRPr lang="en-US" sz="2400" u="sng" dirty="0" smtClean="0"/>
          </a:p>
          <a:p>
            <a:endParaRPr lang="en-US" sz="2400" u="sng" dirty="0"/>
          </a:p>
          <a:p>
            <a:endParaRPr lang="en-US" sz="2400" u="sng" dirty="0" smtClean="0"/>
          </a:p>
          <a:p>
            <a:endParaRPr lang="en-US" sz="2400" u="sng" dirty="0"/>
          </a:p>
          <a:p>
            <a:endParaRPr lang="en-US" sz="2400" u="sng" dirty="0" smtClean="0"/>
          </a:p>
          <a:p>
            <a:endParaRPr lang="en-US" sz="2400" u="sng" dirty="0"/>
          </a:p>
          <a:p>
            <a:endParaRPr lang="en-US" sz="2400" u="sng" dirty="0" smtClean="0"/>
          </a:p>
          <a:p>
            <a:endParaRPr lang="en-US" sz="2400" u="sng" dirty="0"/>
          </a:p>
          <a:p>
            <a:endParaRPr lang="en-US" sz="2400" u="sng" dirty="0" smtClean="0"/>
          </a:p>
          <a:p>
            <a:endParaRPr lang="en-US" sz="2400" u="sng" dirty="0"/>
          </a:p>
          <a:p>
            <a:endParaRPr lang="en-US" sz="2400" u="sng" dirty="0" smtClean="0"/>
          </a:p>
          <a:p>
            <a:endParaRPr lang="en-US" sz="2400" u="sng" dirty="0"/>
          </a:p>
          <a:p>
            <a:endParaRPr lang="en-US" sz="2400" u="sng" dirty="0" smtClean="0"/>
          </a:p>
          <a:p>
            <a:endParaRPr lang="en-US" sz="2400" u="sng" dirty="0"/>
          </a:p>
          <a:p>
            <a:endParaRPr lang="en-US" sz="2400" u="sng" dirty="0" smtClean="0"/>
          </a:p>
          <a:p>
            <a:endParaRPr lang="en-US" sz="2400" u="sng" dirty="0"/>
          </a:p>
          <a:p>
            <a:endParaRPr lang="en-US" sz="2400" u="sng" dirty="0" smtClean="0"/>
          </a:p>
          <a:p>
            <a:endParaRPr lang="en-US" sz="2400" u="sng" dirty="0"/>
          </a:p>
          <a:p>
            <a:endParaRPr lang="en-US" sz="2400" u="sng" dirty="0" smtClean="0"/>
          </a:p>
          <a:p>
            <a:endParaRPr lang="en-US" sz="2400" u="sng" dirty="0"/>
          </a:p>
          <a:p>
            <a:endParaRPr lang="en-US" sz="2400" u="sng" dirty="0" smtClean="0"/>
          </a:p>
          <a:p>
            <a:endParaRPr lang="en-US" sz="2400" u="sng" dirty="0"/>
          </a:p>
          <a:p>
            <a:endParaRPr lang="en-US" sz="2400" u="sng" dirty="0" smtClean="0"/>
          </a:p>
          <a:p>
            <a:endParaRPr lang="en-US" sz="2400" u="sng" dirty="0"/>
          </a:p>
          <a:p>
            <a:endParaRPr lang="en-US" sz="2400" u="sng" dirty="0" smtClean="0"/>
          </a:p>
          <a:p>
            <a:endParaRPr lang="en-US" sz="2400" u="sng" dirty="0"/>
          </a:p>
          <a:p>
            <a:endParaRPr lang="en-US" sz="2400" u="sng" dirty="0" smtClean="0"/>
          </a:p>
          <a:p>
            <a:endParaRPr lang="en-US" sz="2400" u="sng" dirty="0"/>
          </a:p>
          <a:p>
            <a:endParaRPr lang="en-US" sz="2400" u="sng" dirty="0" smtClean="0"/>
          </a:p>
          <a:p>
            <a:pPr marL="0" marR="0" lvl="0" indent="-69850" algn="just" rtl="0">
              <a:lnSpc>
                <a:spcPct val="90000"/>
              </a:lnSpc>
              <a:spcBef>
                <a:spcPts val="0"/>
              </a:spcBef>
              <a:spcAft>
                <a:spcPts val="0"/>
              </a:spcAft>
              <a:buClr>
                <a:schemeClr val="dk1"/>
              </a:buClr>
              <a:buSzPts val="1100"/>
              <a:buFont typeface="Arial"/>
              <a:buNone/>
            </a:pPr>
            <a:endParaRPr sz="2400" dirty="0"/>
          </a:p>
          <a:p>
            <a:pPr marL="0" marR="0" lvl="0" indent="-69850" algn="just" rtl="0">
              <a:lnSpc>
                <a:spcPct val="90000"/>
              </a:lnSpc>
              <a:spcBef>
                <a:spcPts val="0"/>
              </a:spcBef>
              <a:spcAft>
                <a:spcPts val="0"/>
              </a:spcAft>
              <a:buClr>
                <a:schemeClr val="dk1"/>
              </a:buClr>
              <a:buSzPts val="1100"/>
              <a:buFont typeface="Arial"/>
              <a:buNone/>
            </a:pPr>
            <a:endParaRPr sz="2400" dirty="0"/>
          </a:p>
          <a:p>
            <a:pPr marL="0" marR="0" lvl="0" indent="-69850" algn="just" rtl="0">
              <a:lnSpc>
                <a:spcPct val="90000"/>
              </a:lnSpc>
              <a:spcBef>
                <a:spcPts val="0"/>
              </a:spcBef>
              <a:spcAft>
                <a:spcPts val="0"/>
              </a:spcAft>
              <a:buClr>
                <a:schemeClr val="dk1"/>
              </a:buClr>
              <a:buSzPts val="1100"/>
              <a:buFont typeface="Arial"/>
              <a:buNone/>
            </a:pPr>
            <a:endParaRPr sz="2400" dirty="0"/>
          </a:p>
          <a:p>
            <a:pPr marL="0" marR="0" lvl="0" indent="-69850" algn="just" rtl="0">
              <a:lnSpc>
                <a:spcPct val="90000"/>
              </a:lnSpc>
              <a:spcBef>
                <a:spcPts val="0"/>
              </a:spcBef>
              <a:spcAft>
                <a:spcPts val="0"/>
              </a:spcAft>
              <a:buClr>
                <a:schemeClr val="dk1"/>
              </a:buClr>
              <a:buSzPts val="1100"/>
              <a:buFont typeface="Arial"/>
              <a:buNone/>
            </a:pPr>
            <a:endParaRPr sz="2400" dirty="0"/>
          </a:p>
          <a:p>
            <a:pPr marL="0" marR="0" lvl="0" indent="-69850" algn="just" rtl="0">
              <a:lnSpc>
                <a:spcPct val="90000"/>
              </a:lnSpc>
              <a:spcBef>
                <a:spcPts val="0"/>
              </a:spcBef>
              <a:spcAft>
                <a:spcPts val="0"/>
              </a:spcAft>
              <a:buClr>
                <a:schemeClr val="dk1"/>
              </a:buClr>
              <a:buSzPts val="1100"/>
              <a:buFont typeface="Arial"/>
              <a:buNone/>
            </a:pPr>
            <a:endParaRPr sz="2400" dirty="0"/>
          </a:p>
          <a:p>
            <a:pPr marL="0" marR="0" lvl="0" indent="-69850" algn="just" rtl="0">
              <a:lnSpc>
                <a:spcPct val="90000"/>
              </a:lnSpc>
              <a:spcBef>
                <a:spcPts val="0"/>
              </a:spcBef>
              <a:spcAft>
                <a:spcPts val="0"/>
              </a:spcAft>
              <a:buClr>
                <a:schemeClr val="dk1"/>
              </a:buClr>
              <a:buSzPts val="1100"/>
              <a:buFont typeface="Arial"/>
              <a:buNone/>
            </a:pPr>
            <a:endParaRPr sz="2400" dirty="0"/>
          </a:p>
          <a:p>
            <a:pPr marL="0" marR="0" lvl="0" indent="-69850" algn="just" rtl="0">
              <a:lnSpc>
                <a:spcPct val="90000"/>
              </a:lnSpc>
              <a:spcBef>
                <a:spcPts val="0"/>
              </a:spcBef>
              <a:spcAft>
                <a:spcPts val="0"/>
              </a:spcAft>
              <a:buClr>
                <a:schemeClr val="dk1"/>
              </a:buClr>
              <a:buSzPts val="1100"/>
              <a:buFont typeface="Arial"/>
              <a:buNone/>
            </a:pPr>
            <a:endParaRPr sz="2400" dirty="0"/>
          </a:p>
          <a:p>
            <a:pPr lvl="0" indent="-69850" algn="just">
              <a:lnSpc>
                <a:spcPct val="90000"/>
              </a:lnSpc>
              <a:buClr>
                <a:schemeClr val="dk1"/>
              </a:buClr>
              <a:buSzPts val="1100"/>
            </a:pPr>
            <a:endParaRPr lang="en-US" sz="2400" dirty="0"/>
          </a:p>
          <a:p>
            <a:pPr lvl="0" indent="-69850" algn="just">
              <a:lnSpc>
                <a:spcPct val="90000"/>
              </a:lnSpc>
              <a:buClr>
                <a:schemeClr val="dk1"/>
              </a:buClr>
              <a:buSzPts val="1100"/>
            </a:pPr>
            <a:endParaRPr lang="en-US" sz="2400" dirty="0" smtClean="0"/>
          </a:p>
          <a:p>
            <a:pPr lvl="0" indent="-69850" algn="just">
              <a:lnSpc>
                <a:spcPct val="90000"/>
              </a:lnSpc>
              <a:buClr>
                <a:schemeClr val="dk1"/>
              </a:buClr>
              <a:buSzPts val="1100"/>
            </a:pPr>
            <a:endParaRPr lang="en-US" sz="2400" dirty="0"/>
          </a:p>
          <a:p>
            <a:pPr lvl="0" indent="-69850" algn="just">
              <a:lnSpc>
                <a:spcPct val="90000"/>
              </a:lnSpc>
              <a:buClr>
                <a:schemeClr val="dk1"/>
              </a:buClr>
              <a:buSzPts val="1100"/>
            </a:pPr>
            <a:endParaRPr lang="en-US" sz="2400" dirty="0" smtClean="0"/>
          </a:p>
          <a:p>
            <a:pPr lvl="0" indent="-69850" algn="just">
              <a:lnSpc>
                <a:spcPct val="90000"/>
              </a:lnSpc>
              <a:buClr>
                <a:schemeClr val="dk1"/>
              </a:buClr>
              <a:buSzPts val="1100"/>
            </a:pPr>
            <a:endParaRPr lang="en-US" sz="2400" dirty="0" smtClean="0"/>
          </a:p>
          <a:p>
            <a:pPr lvl="0" indent="-69850" algn="just">
              <a:lnSpc>
                <a:spcPct val="90000"/>
              </a:lnSpc>
              <a:buClr>
                <a:schemeClr val="dk1"/>
              </a:buClr>
              <a:buSzPts val="1100"/>
            </a:pPr>
            <a:endParaRPr lang="en-US" sz="2400" dirty="0" smtClean="0"/>
          </a:p>
          <a:p>
            <a:pPr lvl="0" indent="-69850" algn="just">
              <a:lnSpc>
                <a:spcPct val="90000"/>
              </a:lnSpc>
              <a:buClr>
                <a:schemeClr val="dk1"/>
              </a:buClr>
              <a:buSzPts val="1100"/>
            </a:pPr>
            <a:endParaRPr lang="en-US" sz="2400" dirty="0" smtClean="0"/>
          </a:p>
          <a:p>
            <a:pPr lvl="0" indent="-69850" algn="just">
              <a:lnSpc>
                <a:spcPct val="90000"/>
              </a:lnSpc>
              <a:buClr>
                <a:schemeClr val="dk1"/>
              </a:buClr>
              <a:buSzPts val="1100"/>
            </a:pPr>
            <a:endParaRPr lang="en-US" sz="2400" dirty="0" smtClean="0"/>
          </a:p>
          <a:p>
            <a:pPr lvl="0" indent="-69850" algn="just">
              <a:lnSpc>
                <a:spcPct val="90000"/>
              </a:lnSpc>
              <a:buClr>
                <a:schemeClr val="dk1"/>
              </a:buClr>
              <a:buSzPts val="1100"/>
            </a:pPr>
            <a:endParaRPr lang="en-US" sz="2400" dirty="0"/>
          </a:p>
          <a:p>
            <a:pPr lvl="0" indent="-69850" algn="just">
              <a:lnSpc>
                <a:spcPct val="90000"/>
              </a:lnSpc>
              <a:buClr>
                <a:schemeClr val="dk1"/>
              </a:buClr>
              <a:buSzPts val="1100"/>
            </a:pPr>
            <a:r>
              <a:rPr lang="en-US" sz="2400" u="sng" dirty="0" smtClean="0"/>
              <a:t>    </a:t>
            </a:r>
            <a:endParaRPr lang="en-US" sz="2400" u="sng" dirty="0"/>
          </a:p>
          <a:p>
            <a:pPr marL="0" marR="0" lvl="0" indent="-69850" algn="just" rtl="0">
              <a:lnSpc>
                <a:spcPct val="90000"/>
              </a:lnSpc>
              <a:spcBef>
                <a:spcPts val="0"/>
              </a:spcBef>
              <a:spcAft>
                <a:spcPts val="0"/>
              </a:spcAft>
              <a:buClr>
                <a:schemeClr val="dk1"/>
              </a:buClr>
              <a:buSzPts val="1100"/>
              <a:buFont typeface="Arial"/>
              <a:buNone/>
            </a:pPr>
            <a:endParaRPr lang="en-US" sz="2400" u="sng" dirty="0" smtClean="0"/>
          </a:p>
          <a:p>
            <a:pPr marL="0" marR="0" lvl="0" indent="-69850" algn="just" rtl="0">
              <a:lnSpc>
                <a:spcPct val="90000"/>
              </a:lnSpc>
              <a:spcBef>
                <a:spcPts val="0"/>
              </a:spcBef>
              <a:spcAft>
                <a:spcPts val="0"/>
              </a:spcAft>
              <a:buClr>
                <a:schemeClr val="dk1"/>
              </a:buClr>
              <a:buSzPts val="1100"/>
              <a:buFont typeface="Arial"/>
              <a:buNone/>
            </a:pPr>
            <a:endParaRPr lang="en-US" sz="2400" u="sng" dirty="0" smtClean="0"/>
          </a:p>
          <a:p>
            <a:pPr marL="0" marR="0" lvl="0" indent="-69850" algn="just" rtl="0">
              <a:lnSpc>
                <a:spcPct val="90000"/>
              </a:lnSpc>
              <a:spcBef>
                <a:spcPts val="0"/>
              </a:spcBef>
              <a:spcAft>
                <a:spcPts val="0"/>
              </a:spcAft>
              <a:buClr>
                <a:schemeClr val="dk1"/>
              </a:buClr>
              <a:buSzPts val="1100"/>
              <a:buFont typeface="Arial"/>
              <a:buNone/>
            </a:pPr>
            <a:endParaRPr lang="en-US" sz="2400" u="sng" dirty="0" smtClean="0"/>
          </a:p>
          <a:p>
            <a:pPr marL="0" marR="0" lvl="0" indent="-69850" algn="just" rtl="0">
              <a:lnSpc>
                <a:spcPct val="90000"/>
              </a:lnSpc>
              <a:spcBef>
                <a:spcPts val="0"/>
              </a:spcBef>
              <a:spcAft>
                <a:spcPts val="0"/>
              </a:spcAft>
              <a:buClr>
                <a:schemeClr val="dk1"/>
              </a:buClr>
              <a:buSzPts val="1100"/>
              <a:buFont typeface="Arial"/>
              <a:buNone/>
            </a:pPr>
            <a:endParaRPr lang="en-US" sz="2400" u="sng" dirty="0"/>
          </a:p>
          <a:p>
            <a:pPr marL="0" marR="0" lvl="0" indent="-69850" algn="just" rtl="0">
              <a:lnSpc>
                <a:spcPct val="90000"/>
              </a:lnSpc>
              <a:spcBef>
                <a:spcPts val="0"/>
              </a:spcBef>
              <a:spcAft>
                <a:spcPts val="0"/>
              </a:spcAft>
              <a:buClr>
                <a:schemeClr val="dk1"/>
              </a:buClr>
              <a:buSzPts val="1100"/>
              <a:buFont typeface="Arial"/>
              <a:buNone/>
            </a:pPr>
            <a:endParaRPr lang="en-US" sz="2400" u="sng" dirty="0" smtClean="0"/>
          </a:p>
          <a:p>
            <a:pPr marL="0" marR="0" lvl="0" indent="-69850" algn="just" rtl="0">
              <a:lnSpc>
                <a:spcPct val="90000"/>
              </a:lnSpc>
              <a:spcBef>
                <a:spcPts val="0"/>
              </a:spcBef>
              <a:spcAft>
                <a:spcPts val="0"/>
              </a:spcAft>
              <a:buClr>
                <a:schemeClr val="dk1"/>
              </a:buClr>
              <a:buSzPts val="1100"/>
              <a:buFont typeface="Arial"/>
              <a:buNone/>
            </a:pPr>
            <a:endParaRPr lang="en-US" sz="2400" dirty="0"/>
          </a:p>
          <a:p>
            <a:pPr marL="0" marR="0" lvl="0" indent="-69850" algn="just" rtl="0">
              <a:lnSpc>
                <a:spcPct val="90000"/>
              </a:lnSpc>
              <a:spcBef>
                <a:spcPts val="0"/>
              </a:spcBef>
              <a:spcAft>
                <a:spcPts val="0"/>
              </a:spcAft>
              <a:buClr>
                <a:schemeClr val="dk1"/>
              </a:buClr>
              <a:buSzPts val="1100"/>
              <a:buFont typeface="Arial"/>
              <a:buNone/>
            </a:pPr>
            <a:endParaRPr lang="en-US" sz="2400" dirty="0" smtClean="0"/>
          </a:p>
          <a:p>
            <a:pPr marL="0" marR="0" lvl="0" indent="-69850" algn="just" rtl="0">
              <a:lnSpc>
                <a:spcPct val="90000"/>
              </a:lnSpc>
              <a:spcBef>
                <a:spcPts val="0"/>
              </a:spcBef>
              <a:spcAft>
                <a:spcPts val="0"/>
              </a:spcAft>
              <a:buClr>
                <a:schemeClr val="dk1"/>
              </a:buClr>
              <a:buSzPts val="1100"/>
              <a:buFont typeface="Arial"/>
              <a:buNone/>
            </a:pPr>
            <a:endParaRPr lang="en-US" sz="2400" dirty="0" smtClean="0"/>
          </a:p>
          <a:p>
            <a:pPr marL="0" marR="0" lvl="0" indent="-69850" algn="just" rtl="0">
              <a:lnSpc>
                <a:spcPct val="90000"/>
              </a:lnSpc>
              <a:spcBef>
                <a:spcPts val="0"/>
              </a:spcBef>
              <a:spcAft>
                <a:spcPts val="0"/>
              </a:spcAft>
              <a:buClr>
                <a:schemeClr val="dk1"/>
              </a:buClr>
              <a:buSzPts val="1100"/>
              <a:buFont typeface="Arial"/>
              <a:buNone/>
            </a:pPr>
            <a:endParaRPr lang="en-US" sz="2400" dirty="0"/>
          </a:p>
          <a:p>
            <a:pPr marL="0" marR="0" lvl="0" indent="-69850" algn="just" rtl="0">
              <a:lnSpc>
                <a:spcPct val="90000"/>
              </a:lnSpc>
              <a:spcBef>
                <a:spcPts val="0"/>
              </a:spcBef>
              <a:spcAft>
                <a:spcPts val="0"/>
              </a:spcAft>
              <a:buClr>
                <a:schemeClr val="dk1"/>
              </a:buClr>
              <a:buSzPts val="1100"/>
              <a:buFont typeface="Arial"/>
              <a:buNone/>
            </a:pPr>
            <a:endParaRPr lang="en-US" sz="2400" dirty="0" smtClean="0"/>
          </a:p>
          <a:p>
            <a:pPr marL="0" marR="0" lvl="0" indent="-69850" algn="just" rtl="0">
              <a:lnSpc>
                <a:spcPct val="90000"/>
              </a:lnSpc>
              <a:spcBef>
                <a:spcPts val="0"/>
              </a:spcBef>
              <a:spcAft>
                <a:spcPts val="0"/>
              </a:spcAft>
              <a:buClr>
                <a:schemeClr val="dk1"/>
              </a:buClr>
              <a:buSzPts val="1100"/>
              <a:buFont typeface="Arial"/>
              <a:buNone/>
            </a:pPr>
            <a:endParaRPr sz="2400" dirty="0"/>
          </a:p>
          <a:p>
            <a:pPr marL="0" marR="0" lvl="0" indent="0" algn="just" rtl="0">
              <a:lnSpc>
                <a:spcPct val="90000"/>
              </a:lnSpc>
              <a:spcBef>
                <a:spcPts val="0"/>
              </a:spcBef>
              <a:spcAft>
                <a:spcPts val="0"/>
              </a:spcAft>
              <a:buNone/>
            </a:pPr>
            <a:endParaRPr sz="2400" dirty="0"/>
          </a:p>
        </p:txBody>
      </p:sp>
      <p:sp>
        <p:nvSpPr>
          <p:cNvPr id="97" name="Shape 97"/>
          <p:cNvSpPr/>
          <p:nvPr/>
        </p:nvSpPr>
        <p:spPr>
          <a:xfrm>
            <a:off x="31623394" y="7874856"/>
            <a:ext cx="7949184" cy="987298"/>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000" b="0" i="0" u="sng" strike="noStrike" cap="none" dirty="0" smtClean="0">
                <a:solidFill>
                  <a:srgbClr val="0F5B8C"/>
                </a:solidFill>
                <a:latin typeface="Arial"/>
                <a:ea typeface="Arial"/>
                <a:cs typeface="Arial"/>
                <a:sym typeface="Arial"/>
              </a:rPr>
              <a:t>Results </a:t>
            </a:r>
            <a:r>
              <a:rPr lang="en-US" sz="4000" b="0" i="0" u="sng" strike="noStrike" cap="none" dirty="0">
                <a:solidFill>
                  <a:srgbClr val="0F5B8C"/>
                </a:solidFill>
                <a:latin typeface="Arial"/>
                <a:ea typeface="Arial"/>
                <a:cs typeface="Arial"/>
                <a:sym typeface="Arial"/>
              </a:rPr>
              <a:t>and </a:t>
            </a:r>
            <a:r>
              <a:rPr lang="en-US" sz="4000" b="0" i="0" u="sng" strike="noStrike" cap="none" dirty="0" smtClean="0">
                <a:solidFill>
                  <a:srgbClr val="0F5B8C"/>
                </a:solidFill>
                <a:latin typeface="Arial"/>
                <a:ea typeface="Arial"/>
                <a:cs typeface="Arial"/>
                <a:sym typeface="Arial"/>
              </a:rPr>
              <a:t>Further Work</a:t>
            </a:r>
            <a:endParaRPr lang="en-US" sz="4000" b="0" i="0" u="sng" strike="noStrike" cap="none" dirty="0">
              <a:solidFill>
                <a:srgbClr val="0F5B8C"/>
              </a:solidFill>
              <a:latin typeface="Arial"/>
              <a:ea typeface="Arial"/>
              <a:cs typeface="Arial"/>
              <a:sym typeface="Arial"/>
            </a:endParaRPr>
          </a:p>
        </p:txBody>
      </p:sp>
      <p:sp>
        <p:nvSpPr>
          <p:cNvPr id="98" name="Shape 98"/>
          <p:cNvSpPr txBox="1"/>
          <p:nvPr/>
        </p:nvSpPr>
        <p:spPr>
          <a:xfrm>
            <a:off x="420625" y="5657190"/>
            <a:ext cx="40955340" cy="602024"/>
          </a:xfrm>
          <a:prstGeom prst="rect">
            <a:avLst/>
          </a:prstGeom>
          <a:noFill/>
          <a:ln>
            <a:noFill/>
          </a:ln>
        </p:spPr>
        <p:txBody>
          <a:bodyPr wrap="square" lIns="91425" tIns="45700" rIns="91425" bIns="45700" anchor="t" anchorCtr="0">
            <a:noAutofit/>
          </a:bodyPr>
          <a:lstStyle/>
          <a:p>
            <a:r>
              <a:rPr lang="en-US" sz="2400" dirty="0" smtClean="0">
                <a:solidFill>
                  <a:schemeClr val="tx1"/>
                </a:solidFill>
              </a:rPr>
              <a:t>Therapeutic </a:t>
            </a:r>
            <a:r>
              <a:rPr lang="en-US" sz="2400" dirty="0">
                <a:solidFill>
                  <a:schemeClr val="tx1"/>
                </a:solidFill>
              </a:rPr>
              <a:t>ultrasound has the potential to be developed into a non-invasive tool that can be used to advance </a:t>
            </a:r>
            <a:r>
              <a:rPr lang="en-US" sz="2400" dirty="0" smtClean="0">
                <a:solidFill>
                  <a:schemeClr val="tx1"/>
                </a:solidFill>
              </a:rPr>
              <a:t>drugs </a:t>
            </a:r>
            <a:r>
              <a:rPr lang="en-US" sz="2400" dirty="0">
                <a:solidFill>
                  <a:schemeClr val="tx1"/>
                </a:solidFill>
              </a:rPr>
              <a:t>into cancerous tissue and </a:t>
            </a:r>
            <a:r>
              <a:rPr lang="en-US" sz="2400" dirty="0" smtClean="0">
                <a:solidFill>
                  <a:schemeClr val="tx1"/>
                </a:solidFill>
              </a:rPr>
              <a:t>deep vein </a:t>
            </a:r>
            <a:r>
              <a:rPr lang="en-US" sz="2400" dirty="0">
                <a:solidFill>
                  <a:schemeClr val="tx1"/>
                </a:solidFill>
              </a:rPr>
              <a:t>thrombi using histotripsy, a focused ultrasound that uses microbubbles. Using the mechanical action of microbubble clouds produced by histotripsy, we hypothesized that such action will improve drug delivery methods by increasing penetration and diffusion of therapeutic drugs. The effects of histotripsy on drug-delivery was investigated by administering Evans Blue Dye through a flow loop located in an in vivo agar phantom. The agar phantom was used to mimic the tissue-fluid interface between thrombi and blood within a vessel. The phantom was subjected to an ultrasound that produced different peak negative pressures with the same pulse duration and frequencies in order to produce microbubbles. Dye was administered to model the diffusion of chemotherapeutic or thrombolytic agents in order to indicate the effect of histotripsy on the diffusion of drugs. A camera was used to document the diffusion of dye throughout the flow phantom in order to quantify the extent of drug delivery. Modeling the perfusion of therapeutic drugs </a:t>
            </a:r>
            <a:r>
              <a:rPr lang="en-US" sz="2400" dirty="0" smtClean="0">
                <a:solidFill>
                  <a:schemeClr val="tx1"/>
                </a:solidFill>
              </a:rPr>
              <a:t>proved to be inconclusive given the noise present from </a:t>
            </a:r>
            <a:r>
              <a:rPr lang="en-US" sz="2400" dirty="0">
                <a:solidFill>
                  <a:schemeClr val="tx1"/>
                </a:solidFill>
              </a:rPr>
              <a:t>the passive diffusion of the dye although a </a:t>
            </a:r>
            <a:r>
              <a:rPr lang="en-US" sz="2400" dirty="0" smtClean="0">
                <a:solidFill>
                  <a:schemeClr val="tx1"/>
                </a:solidFill>
              </a:rPr>
              <a:t>protrusion </a:t>
            </a:r>
            <a:r>
              <a:rPr lang="en-US" sz="2400" dirty="0">
                <a:solidFill>
                  <a:schemeClr val="tx1"/>
                </a:solidFill>
              </a:rPr>
              <a:t>was observed. Quantifying the extent of drug delivery is a fundamental step in understanding the means by which histotripsy can be used to improve treatment of disease pathologies such as deep vein thrombosis and cancer.  </a:t>
            </a:r>
          </a:p>
        </p:txBody>
      </p:sp>
      <p:sp>
        <p:nvSpPr>
          <p:cNvPr id="99" name="Shape 99"/>
          <p:cNvSpPr/>
          <p:nvPr/>
        </p:nvSpPr>
        <p:spPr>
          <a:xfrm>
            <a:off x="17022458" y="8031460"/>
            <a:ext cx="6940200" cy="774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000" b="0" i="0" u="sng" strike="noStrike" cap="none" dirty="0">
                <a:solidFill>
                  <a:srgbClr val="0F5B8C"/>
                </a:solidFill>
                <a:latin typeface="Arial"/>
                <a:ea typeface="Arial"/>
                <a:cs typeface="Arial"/>
                <a:sym typeface="Arial"/>
              </a:rPr>
              <a:t>Methodology</a:t>
            </a:r>
          </a:p>
        </p:txBody>
      </p:sp>
      <p:sp>
        <p:nvSpPr>
          <p:cNvPr id="100" name="Shape 100"/>
          <p:cNvSpPr txBox="1"/>
          <p:nvPr/>
        </p:nvSpPr>
        <p:spPr>
          <a:xfrm>
            <a:off x="12441927" y="8885601"/>
            <a:ext cx="16310377" cy="20647825"/>
          </a:xfrm>
          <a:prstGeom prst="rect">
            <a:avLst/>
          </a:prstGeom>
          <a:ln/>
        </p:spPr>
        <p:style>
          <a:lnRef idx="2">
            <a:schemeClr val="dk1"/>
          </a:lnRef>
          <a:fillRef idx="1">
            <a:schemeClr val="lt1"/>
          </a:fillRef>
          <a:effectRef idx="0">
            <a:schemeClr val="dk1"/>
          </a:effectRef>
          <a:fontRef idx="minor">
            <a:schemeClr val="dk1"/>
          </a:fontRef>
        </p:style>
        <p:txBody>
          <a:bodyPr wrap="square" lIns="457200" tIns="45700" rIns="457200" bIns="45700" anchor="t" anchorCtr="0">
            <a:noAutofit/>
          </a:bodyPr>
          <a:lstStyle/>
          <a:p>
            <a:pPr marL="0" marR="0" lvl="0" indent="457200" rtl="0">
              <a:spcBef>
                <a:spcPts val="0"/>
              </a:spcBef>
              <a:spcAft>
                <a:spcPts val="0"/>
              </a:spcAft>
              <a:buNone/>
            </a:pPr>
            <a:endParaRPr lang="en-US" sz="2400" dirty="0" smtClean="0"/>
          </a:p>
          <a:p>
            <a:pPr lvl="0" algn="just">
              <a:lnSpc>
                <a:spcPct val="115000"/>
              </a:lnSpc>
              <a:buClr>
                <a:srgbClr val="000000"/>
              </a:buClr>
              <a:buSzPts val="1100"/>
            </a:pPr>
            <a:r>
              <a:rPr lang="en-US" sz="2400" dirty="0" smtClean="0"/>
              <a:t>        </a:t>
            </a:r>
            <a:endParaRPr sz="2400" dirty="0" smtClean="0"/>
          </a:p>
          <a:p>
            <a:pPr lvl="0" algn="just" rtl="0">
              <a:lnSpc>
                <a:spcPct val="115000"/>
              </a:lnSpc>
              <a:spcBef>
                <a:spcPts val="0"/>
              </a:spcBef>
              <a:buClr>
                <a:srgbClr val="000000"/>
              </a:buClr>
              <a:buSzPts val="1100"/>
              <a:buFont typeface="Arial"/>
              <a:buNone/>
            </a:pPr>
            <a:r>
              <a:rPr lang="en-US" sz="2400" dirty="0" smtClean="0"/>
              <a:t>        </a:t>
            </a:r>
            <a:endParaRPr sz="2400" dirty="0" smtClean="0"/>
          </a:p>
          <a:p>
            <a:pPr lvl="0" algn="just" rtl="0">
              <a:lnSpc>
                <a:spcPct val="115000"/>
              </a:lnSpc>
              <a:spcBef>
                <a:spcPts val="0"/>
              </a:spcBef>
              <a:buSzPts val="1100"/>
              <a:buNone/>
            </a:pPr>
            <a:endParaRPr sz="2400" dirty="0" smtClean="0"/>
          </a:p>
          <a:p>
            <a:pPr lvl="0" algn="just" rtl="0">
              <a:lnSpc>
                <a:spcPct val="115000"/>
              </a:lnSpc>
              <a:spcBef>
                <a:spcPts val="0"/>
              </a:spcBef>
              <a:buSzPts val="1100"/>
              <a:buNone/>
            </a:pPr>
            <a:endParaRPr sz="2400" dirty="0" smtClean="0"/>
          </a:p>
          <a:p>
            <a:pPr lvl="0" algn="just" rtl="0">
              <a:lnSpc>
                <a:spcPct val="115000"/>
              </a:lnSpc>
              <a:spcBef>
                <a:spcPts val="0"/>
              </a:spcBef>
              <a:buClr>
                <a:srgbClr val="000000"/>
              </a:buClr>
              <a:buSzPts val="1100"/>
              <a:buFont typeface="Arial"/>
              <a:buNone/>
            </a:pPr>
            <a:endParaRPr sz="2400" dirty="0" smtClean="0"/>
          </a:p>
          <a:p>
            <a:pPr lvl="0" algn="ctr" rtl="0">
              <a:lnSpc>
                <a:spcPct val="115000"/>
              </a:lnSpc>
              <a:spcBef>
                <a:spcPts val="0"/>
              </a:spcBef>
              <a:buClr>
                <a:srgbClr val="000000"/>
              </a:buClr>
              <a:buSzPts val="1100"/>
              <a:buFont typeface="Arial"/>
              <a:buNone/>
            </a:pPr>
            <a:endParaRPr sz="2400" dirty="0" smtClean="0"/>
          </a:p>
          <a:p>
            <a:pPr lvl="0" algn="ctr" rtl="0">
              <a:lnSpc>
                <a:spcPct val="115000"/>
              </a:lnSpc>
              <a:spcBef>
                <a:spcPts val="0"/>
              </a:spcBef>
              <a:buClr>
                <a:srgbClr val="000000"/>
              </a:buClr>
              <a:buSzPts val="1100"/>
              <a:buFont typeface="Arial"/>
              <a:buNone/>
            </a:pPr>
            <a:endParaRPr lang="en-US" sz="2400" dirty="0" smtClean="0"/>
          </a:p>
          <a:p>
            <a:pPr marL="0" marR="0" lvl="0" indent="0" algn="just" rtl="0">
              <a:spcBef>
                <a:spcPts val="0"/>
              </a:spcBef>
              <a:spcAft>
                <a:spcPts val="0"/>
              </a:spcAft>
              <a:buNone/>
            </a:pPr>
            <a:endParaRPr sz="2400" dirty="0">
              <a:solidFill>
                <a:srgbClr val="0F5B8C"/>
              </a:solidFill>
            </a:endParaRPr>
          </a:p>
        </p:txBody>
      </p:sp>
      <p:sp>
        <p:nvSpPr>
          <p:cNvPr id="103" name="Shape 103"/>
          <p:cNvSpPr txBox="1"/>
          <p:nvPr/>
        </p:nvSpPr>
        <p:spPr>
          <a:xfrm>
            <a:off x="31071597" y="18596793"/>
            <a:ext cx="8783447" cy="693076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1840" b="0" i="0" u="none" strike="noStrike" cap="none">
                <a:solidFill>
                  <a:srgbClr val="0F5B8C"/>
                </a:solidFill>
                <a:latin typeface="Arial"/>
                <a:ea typeface="Arial"/>
                <a:cs typeface="Arial"/>
                <a:sym typeface="Arial"/>
              </a:rPr>
              <a:t> </a:t>
            </a:r>
          </a:p>
          <a:p>
            <a:pPr marL="0" marR="0" lvl="0" indent="0" algn="l" rtl="0">
              <a:spcBef>
                <a:spcPts val="0"/>
              </a:spcBef>
              <a:spcAft>
                <a:spcPts val="0"/>
              </a:spcAft>
              <a:buNone/>
            </a:pPr>
            <a:endParaRPr sz="2944" b="0" i="0" u="none" strike="noStrike" cap="none">
              <a:solidFill>
                <a:srgbClr val="0F5B8C"/>
              </a:solidFill>
              <a:latin typeface="Arial"/>
              <a:ea typeface="Arial"/>
              <a:cs typeface="Arial"/>
              <a:sym typeface="Arial"/>
            </a:endParaRPr>
          </a:p>
        </p:txBody>
      </p:sp>
      <p:pic>
        <p:nvPicPr>
          <p:cNvPr id="105" name="Shape 105"/>
          <p:cNvPicPr preferRelativeResize="0"/>
          <p:nvPr/>
        </p:nvPicPr>
        <p:blipFill rotWithShape="1">
          <a:blip r:embed="rId3">
            <a:alphaModFix/>
          </a:blip>
          <a:srcRect/>
          <a:stretch/>
        </p:blipFill>
        <p:spPr>
          <a:xfrm>
            <a:off x="36520663" y="1765290"/>
            <a:ext cx="3695233" cy="3575215"/>
          </a:xfrm>
          <a:prstGeom prst="rect">
            <a:avLst/>
          </a:prstGeom>
          <a:noFill/>
          <a:ln>
            <a:noFill/>
          </a:ln>
        </p:spPr>
      </p:pic>
      <p:pic>
        <p:nvPicPr>
          <p:cNvPr id="106" name="Shape 106"/>
          <p:cNvPicPr preferRelativeResize="0"/>
          <p:nvPr/>
        </p:nvPicPr>
        <p:blipFill rotWithShape="1">
          <a:blip r:embed="rId3">
            <a:alphaModFix/>
          </a:blip>
          <a:srcRect/>
          <a:stretch/>
        </p:blipFill>
        <p:spPr>
          <a:xfrm>
            <a:off x="2062457" y="1771132"/>
            <a:ext cx="3695233" cy="3575215"/>
          </a:xfrm>
          <a:prstGeom prst="rect">
            <a:avLst/>
          </a:prstGeom>
          <a:noFill/>
          <a:ln>
            <a:noFill/>
          </a:ln>
        </p:spPr>
      </p:pic>
      <p:sp>
        <p:nvSpPr>
          <p:cNvPr id="12" name="TextBox 11"/>
          <p:cNvSpPr txBox="1"/>
          <p:nvPr/>
        </p:nvSpPr>
        <p:spPr>
          <a:xfrm>
            <a:off x="30108402" y="8869469"/>
            <a:ext cx="10556149" cy="1469234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43" name="Shape 102"/>
          <p:cNvSpPr/>
          <p:nvPr/>
        </p:nvSpPr>
        <p:spPr>
          <a:xfrm>
            <a:off x="31918514" y="23441539"/>
            <a:ext cx="6940296" cy="1317371"/>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000" b="0" i="0" u="sng" strike="noStrike" cap="none" dirty="0" smtClean="0">
                <a:solidFill>
                  <a:srgbClr val="0F5B8C"/>
                </a:solidFill>
                <a:latin typeface="Arial"/>
                <a:ea typeface="Arial"/>
                <a:cs typeface="Arial"/>
                <a:sym typeface="Arial"/>
              </a:rPr>
              <a:t>Acknowledgements </a:t>
            </a:r>
            <a:endParaRPr lang="en-US" sz="4000" b="0" i="0" u="sng" strike="noStrike" cap="none" dirty="0">
              <a:solidFill>
                <a:srgbClr val="0F5B8C"/>
              </a:solidFill>
              <a:latin typeface="Arial"/>
              <a:ea typeface="Arial"/>
              <a:cs typeface="Arial"/>
              <a:sym typeface="Arial"/>
            </a:endParaRPr>
          </a:p>
        </p:txBody>
      </p:sp>
      <p:sp>
        <p:nvSpPr>
          <p:cNvPr id="76" name="TextBox 75"/>
          <p:cNvSpPr txBox="1"/>
          <p:nvPr/>
        </p:nvSpPr>
        <p:spPr>
          <a:xfrm>
            <a:off x="30137225" y="27886366"/>
            <a:ext cx="10367256" cy="1631216"/>
          </a:xfrm>
          <a:prstGeom prst="rect">
            <a:avLst/>
          </a:prstGeom>
          <a:noFill/>
        </p:spPr>
        <p:txBody>
          <a:bodyPr wrap="square" rtlCol="0">
            <a:spAutoFit/>
          </a:bodyPr>
          <a:lstStyle/>
          <a:p>
            <a:r>
              <a:rPr lang="en-US" sz="2000" dirty="0" smtClean="0"/>
              <a:t>[1] Bader K B, Haworth J B, </a:t>
            </a:r>
            <a:r>
              <a:rPr lang="en-US" sz="2000" dirty="0" err="1" smtClean="0"/>
              <a:t>Shekhar</a:t>
            </a:r>
            <a:r>
              <a:rPr lang="en-US" sz="2000" dirty="0" smtClean="0"/>
              <a:t> H, Maxwell A D, Peng T, McPherson D </a:t>
            </a:r>
            <a:r>
              <a:rPr lang="en-US" sz="2000" dirty="0" err="1" smtClean="0"/>
              <a:t>D</a:t>
            </a:r>
            <a:r>
              <a:rPr lang="en-US" sz="2000" dirty="0" smtClean="0"/>
              <a:t> and Holland  C K 2016 Efficacy of histotripsy combined with </a:t>
            </a:r>
            <a:r>
              <a:rPr lang="en-US" sz="2000" dirty="0" err="1" smtClean="0"/>
              <a:t>rt</a:t>
            </a:r>
            <a:r>
              <a:rPr lang="en-US" sz="2000" dirty="0" smtClean="0"/>
              <a:t>-PA </a:t>
            </a:r>
            <a:r>
              <a:rPr lang="en-US" sz="2000" i="1" dirty="0" smtClean="0"/>
              <a:t>in vitro</a:t>
            </a:r>
            <a:r>
              <a:rPr lang="en-US" sz="2000" dirty="0" smtClean="0"/>
              <a:t> </a:t>
            </a:r>
            <a:r>
              <a:rPr lang="en-US" sz="2000" i="1" dirty="0" smtClean="0"/>
              <a:t>Phys. Med. Biol. </a:t>
            </a:r>
            <a:r>
              <a:rPr lang="en-US" sz="2000" dirty="0" smtClean="0"/>
              <a:t>61 5254-5265.  </a:t>
            </a:r>
          </a:p>
          <a:p>
            <a:r>
              <a:rPr lang="en-US" sz="2000" dirty="0" smtClean="0"/>
              <a:t>[2] Maxwell A D, Wang T, Cain C, Fowlkes J 2011 Cavitation clouds created by shock scattering from bubbles during histotripsy </a:t>
            </a:r>
            <a:r>
              <a:rPr lang="en-US" sz="2000" i="1" dirty="0" smtClean="0"/>
              <a:t>J. </a:t>
            </a:r>
            <a:r>
              <a:rPr lang="en-US" sz="2000" i="1" dirty="0" err="1" smtClean="0"/>
              <a:t>Acoust</a:t>
            </a:r>
            <a:r>
              <a:rPr lang="en-US" sz="2000" i="1" dirty="0" smtClean="0"/>
              <a:t> </a:t>
            </a:r>
            <a:r>
              <a:rPr lang="en-US" sz="2000" i="1" dirty="0" err="1" smtClean="0"/>
              <a:t>Soc</a:t>
            </a:r>
            <a:r>
              <a:rPr lang="en-US" sz="2000" i="1" dirty="0" smtClean="0"/>
              <a:t> Am. </a:t>
            </a:r>
            <a:r>
              <a:rPr lang="en-US" sz="2000" dirty="0" smtClean="0"/>
              <a:t>130 1888-1898. </a:t>
            </a:r>
          </a:p>
        </p:txBody>
      </p:sp>
      <p:sp>
        <p:nvSpPr>
          <p:cNvPr id="5" name="TextBox 4"/>
          <p:cNvSpPr txBox="1"/>
          <p:nvPr/>
        </p:nvSpPr>
        <p:spPr>
          <a:xfrm>
            <a:off x="12729411" y="9119937"/>
            <a:ext cx="7700209" cy="480901"/>
          </a:xfrm>
          <a:prstGeom prst="rect">
            <a:avLst/>
          </a:prstGeom>
          <a:noFill/>
        </p:spPr>
        <p:txBody>
          <a:bodyPr wrap="square" rtlCol="0">
            <a:spAutoFit/>
          </a:bodyPr>
          <a:lstStyle/>
          <a:p>
            <a:pPr lvl="0" algn="just">
              <a:lnSpc>
                <a:spcPct val="115000"/>
              </a:lnSpc>
              <a:buClr>
                <a:srgbClr val="000000"/>
              </a:buClr>
              <a:buSzPts val="1100"/>
            </a:pPr>
            <a:endParaRPr lang="en-US" sz="2400" dirty="0"/>
          </a:p>
        </p:txBody>
      </p:sp>
      <p:sp>
        <p:nvSpPr>
          <p:cNvPr id="7" name="TextBox 6"/>
          <p:cNvSpPr txBox="1"/>
          <p:nvPr/>
        </p:nvSpPr>
        <p:spPr>
          <a:xfrm>
            <a:off x="21394601" y="14421516"/>
            <a:ext cx="6591239" cy="1631216"/>
          </a:xfrm>
          <a:prstGeom prst="rect">
            <a:avLst/>
          </a:prstGeom>
          <a:noFill/>
        </p:spPr>
        <p:txBody>
          <a:bodyPr wrap="square" rtlCol="0">
            <a:spAutoFit/>
          </a:bodyPr>
          <a:lstStyle/>
          <a:p>
            <a:pPr algn="ctr"/>
            <a:r>
              <a:rPr lang="en-US" sz="2000" dirty="0" smtClean="0"/>
              <a:t>Figure </a:t>
            </a:r>
            <a:r>
              <a:rPr lang="en-US" sz="2000" dirty="0" smtClean="0"/>
              <a:t>2: </a:t>
            </a:r>
            <a:r>
              <a:rPr lang="en-US" sz="2000" dirty="0" smtClean="0"/>
              <a:t>Experimental Setup for </a:t>
            </a:r>
            <a:r>
              <a:rPr lang="en-US" sz="2000" dirty="0" err="1" smtClean="0"/>
              <a:t>Insonation</a:t>
            </a:r>
            <a:r>
              <a:rPr lang="en-US" sz="2000" dirty="0" smtClean="0"/>
              <a:t>. Shown is the </a:t>
            </a:r>
            <a:r>
              <a:rPr lang="en-US" sz="2000" dirty="0" smtClean="0"/>
              <a:t>schematic design of the experimental layout. The water tank was not drawn for simplicity reasons. The transducer was able to move because of the three axis positioning system. </a:t>
            </a:r>
            <a:endParaRPr lang="en-US" sz="2000" dirty="0"/>
          </a:p>
        </p:txBody>
      </p:sp>
      <p:sp>
        <p:nvSpPr>
          <p:cNvPr id="9" name="TextBox 8"/>
          <p:cNvSpPr txBox="1"/>
          <p:nvPr/>
        </p:nvSpPr>
        <p:spPr>
          <a:xfrm>
            <a:off x="12482680" y="9360243"/>
            <a:ext cx="7585624" cy="7109639"/>
          </a:xfrm>
          <a:prstGeom prst="rect">
            <a:avLst/>
          </a:prstGeom>
          <a:noFill/>
        </p:spPr>
        <p:txBody>
          <a:bodyPr wrap="square" rtlCol="0">
            <a:spAutoFit/>
          </a:bodyPr>
          <a:lstStyle/>
          <a:p>
            <a:r>
              <a:rPr lang="en-US" sz="2400" dirty="0" smtClean="0"/>
              <a:t>A saline-agarose phantom and water tank were degassed before the Evans Blue Dye was administered.</a:t>
            </a:r>
            <a:r>
              <a:rPr lang="en-US" sz="2400" dirty="0"/>
              <a:t> After degassing, the </a:t>
            </a:r>
            <a:r>
              <a:rPr lang="en-US" sz="2400" dirty="0" smtClean="0"/>
              <a:t>transducer (Des Plaines) and imaging array (</a:t>
            </a:r>
            <a:r>
              <a:rPr lang="en-US" sz="2400" dirty="0" err="1" smtClean="0"/>
              <a:t>Verasonics</a:t>
            </a:r>
            <a:r>
              <a:rPr lang="en-US" sz="2400" dirty="0" smtClean="0"/>
              <a:t> L11) were </a:t>
            </a:r>
            <a:r>
              <a:rPr lang="en-US" sz="2400" dirty="0"/>
              <a:t>leveled</a:t>
            </a:r>
            <a:r>
              <a:rPr lang="en-US" sz="2400" dirty="0" smtClean="0"/>
              <a:t>, and the focus of the imaging array was established. The transducer was rotated </a:t>
            </a:r>
            <a:r>
              <a:rPr lang="en-US" sz="2400" dirty="0"/>
              <a:t>90 degrees to face the side of the tank where the </a:t>
            </a:r>
            <a:r>
              <a:rPr lang="en-US" sz="2400" dirty="0" smtClean="0"/>
              <a:t>imaging array was </a:t>
            </a:r>
            <a:r>
              <a:rPr lang="en-US" sz="2400" dirty="0"/>
              <a:t>manipulated by hand until the focal point was established at (0,65) using the grid on the imaging window </a:t>
            </a:r>
            <a:r>
              <a:rPr lang="en-US" sz="2400" dirty="0" smtClean="0"/>
              <a:t>in MATLAB</a:t>
            </a:r>
            <a:r>
              <a:rPr lang="en-US" sz="2400" dirty="0"/>
              <a:t>.</a:t>
            </a:r>
            <a:r>
              <a:rPr lang="en-US" sz="2400" dirty="0" smtClean="0"/>
              <a:t> The platform was lifted out of the tank in order to mount the phantom and connect the flow loop in which Evans Blue could be administered. </a:t>
            </a:r>
            <a:r>
              <a:rPr lang="en-US" sz="2400" dirty="0"/>
              <a:t>Evans </a:t>
            </a:r>
            <a:r>
              <a:rPr lang="en-US" sz="2400" dirty="0" smtClean="0"/>
              <a:t>Blue was </a:t>
            </a:r>
            <a:r>
              <a:rPr lang="en-US" sz="2400" dirty="0"/>
              <a:t>placed into the syringe where it would be allowed to flow through the phantom at a constant </a:t>
            </a:r>
            <a:r>
              <a:rPr lang="en-US" sz="2400" dirty="0" smtClean="0"/>
              <a:t>rate of 3.08 ml/min produced </a:t>
            </a:r>
            <a:r>
              <a:rPr lang="en-US" sz="2400" dirty="0"/>
              <a:t>by a </a:t>
            </a:r>
            <a:r>
              <a:rPr lang="en-US" sz="2400" dirty="0" smtClean="0"/>
              <a:t>syringe pump. </a:t>
            </a:r>
            <a:r>
              <a:rPr lang="en-US" sz="2400" dirty="0"/>
              <a:t>The focal point of the </a:t>
            </a:r>
            <a:r>
              <a:rPr lang="en-US" sz="2400" dirty="0" smtClean="0"/>
              <a:t>imaging array was </a:t>
            </a:r>
            <a:r>
              <a:rPr lang="en-US" sz="2400" dirty="0"/>
              <a:t>realigned once the flow loop was connected to the </a:t>
            </a:r>
            <a:r>
              <a:rPr lang="en-US" sz="2400" dirty="0" smtClean="0"/>
              <a:t>phantom. A Nixon D3400 was then mounted above the phantom to document the movement of the dye.</a:t>
            </a:r>
            <a:endParaRPr lang="en-US" sz="2400" dirty="0"/>
          </a:p>
        </p:txBody>
      </p:sp>
      <p:sp>
        <p:nvSpPr>
          <p:cNvPr id="10" name="TextBox 9"/>
          <p:cNvSpPr txBox="1"/>
          <p:nvPr/>
        </p:nvSpPr>
        <p:spPr>
          <a:xfrm>
            <a:off x="12496721" y="8960219"/>
            <a:ext cx="4245428" cy="461665"/>
          </a:xfrm>
          <a:prstGeom prst="rect">
            <a:avLst/>
          </a:prstGeom>
          <a:noFill/>
        </p:spPr>
        <p:txBody>
          <a:bodyPr wrap="square" rtlCol="0">
            <a:spAutoFit/>
          </a:bodyPr>
          <a:lstStyle/>
          <a:p>
            <a:r>
              <a:rPr lang="en-US" sz="2400" u="sng" dirty="0" smtClean="0"/>
              <a:t>APPARATUS</a:t>
            </a:r>
            <a:endParaRPr lang="en-US" sz="2400" u="sng" dirty="0"/>
          </a:p>
        </p:txBody>
      </p:sp>
      <p:sp>
        <p:nvSpPr>
          <p:cNvPr id="13" name="TextBox 12"/>
          <p:cNvSpPr txBox="1"/>
          <p:nvPr/>
        </p:nvSpPr>
        <p:spPr>
          <a:xfrm>
            <a:off x="22865673" y="16818383"/>
            <a:ext cx="5517547" cy="461665"/>
          </a:xfrm>
          <a:prstGeom prst="rect">
            <a:avLst/>
          </a:prstGeom>
          <a:noFill/>
        </p:spPr>
        <p:txBody>
          <a:bodyPr wrap="square" rtlCol="0">
            <a:spAutoFit/>
          </a:bodyPr>
          <a:lstStyle/>
          <a:p>
            <a:pPr algn="r"/>
            <a:r>
              <a:rPr lang="en-US" sz="2400" u="sng" dirty="0" smtClean="0"/>
              <a:t>INSONATION </a:t>
            </a:r>
            <a:endParaRPr lang="en-US" sz="2400" u="sng" dirty="0"/>
          </a:p>
        </p:txBody>
      </p:sp>
      <p:sp>
        <p:nvSpPr>
          <p:cNvPr id="14" name="TextBox 13"/>
          <p:cNvSpPr txBox="1"/>
          <p:nvPr/>
        </p:nvSpPr>
        <p:spPr>
          <a:xfrm>
            <a:off x="20551138" y="17357625"/>
            <a:ext cx="8177285" cy="8217634"/>
          </a:xfrm>
          <a:prstGeom prst="rect">
            <a:avLst/>
          </a:prstGeom>
          <a:noFill/>
        </p:spPr>
        <p:txBody>
          <a:bodyPr wrap="square" rtlCol="0">
            <a:spAutoFit/>
          </a:bodyPr>
          <a:lstStyle/>
          <a:p>
            <a:r>
              <a:rPr lang="en-US" sz="2400" dirty="0"/>
              <a:t>T</a:t>
            </a:r>
            <a:r>
              <a:rPr lang="en-US" sz="2400" dirty="0" smtClean="0"/>
              <a:t>he transducer was </a:t>
            </a:r>
            <a:r>
              <a:rPr lang="en-US" sz="2400" dirty="0"/>
              <a:t>moved to where the focal point was on the proximal side of the channel</a:t>
            </a:r>
            <a:r>
              <a:rPr lang="en-US" sz="2400" dirty="0" smtClean="0"/>
              <a:t>. </a:t>
            </a:r>
            <a:r>
              <a:rPr lang="en-US" sz="2400" dirty="0"/>
              <a:t>Using the imaging window </a:t>
            </a:r>
            <a:r>
              <a:rPr lang="en-US" sz="2400" dirty="0" smtClean="0"/>
              <a:t>and a script that moves the positioning stage in MATLAB, the transducer was moved along the fiducial markers while the platform was </a:t>
            </a:r>
            <a:r>
              <a:rPr lang="en-US" sz="2400" dirty="0" smtClean="0"/>
              <a:t>adjusted in order to be </a:t>
            </a:r>
            <a:r>
              <a:rPr lang="en-US" sz="2400" dirty="0" smtClean="0"/>
              <a:t>level with the transducer and the imaging array. The </a:t>
            </a:r>
            <a:r>
              <a:rPr lang="en-US" sz="2400" dirty="0"/>
              <a:t>focal point was then readjusted with respect to the channel located </a:t>
            </a:r>
            <a:r>
              <a:rPr lang="en-US" sz="2400" dirty="0" smtClean="0"/>
              <a:t>within </a:t>
            </a:r>
            <a:r>
              <a:rPr lang="en-US" sz="2400" dirty="0"/>
              <a:t>the phantom. </a:t>
            </a:r>
            <a:r>
              <a:rPr lang="en-US" sz="2400" dirty="0" smtClean="0"/>
              <a:t>The transducer and imaging array moved along the positioning system so that the focal point was placed on the channel at the positioning of (0,65). Once the channel was located, the x and z coordinates were zeroed to make this position a reference point. The transducer and imaging array was </a:t>
            </a:r>
            <a:r>
              <a:rPr lang="en-US" sz="2400" dirty="0"/>
              <a:t>moved along the phantom to find the fiducial markers, the sites of </a:t>
            </a:r>
            <a:r>
              <a:rPr lang="en-US" sz="2400" dirty="0" err="1"/>
              <a:t>insonation</a:t>
            </a:r>
            <a:r>
              <a:rPr lang="en-US" sz="2400" dirty="0"/>
              <a:t>. </a:t>
            </a:r>
            <a:r>
              <a:rPr lang="en-US" sz="2400" dirty="0" smtClean="0"/>
              <a:t>To </a:t>
            </a:r>
            <a:r>
              <a:rPr lang="en-US" sz="2400" dirty="0"/>
              <a:t>begin </a:t>
            </a:r>
            <a:r>
              <a:rPr lang="en-US" sz="2400" dirty="0" err="1"/>
              <a:t>insonation</a:t>
            </a:r>
            <a:r>
              <a:rPr lang="en-US" sz="2400" dirty="0"/>
              <a:t>, </a:t>
            </a:r>
            <a:r>
              <a:rPr lang="en-US" sz="2400" dirty="0" smtClean="0"/>
              <a:t>commands were called within MATLAB that allowed for the establishment of the parameters: peak negative pressure, voltage, number of  cycles and pulses, and pulse repetition. Once ran, the transducer began creating cavitation at the designated site. The transducer and imaging array was </a:t>
            </a:r>
            <a:r>
              <a:rPr lang="en-US" sz="2400" dirty="0"/>
              <a:t>then moved to the next site of </a:t>
            </a:r>
            <a:r>
              <a:rPr lang="en-US" sz="2400" dirty="0" err="1" smtClean="0"/>
              <a:t>insonation</a:t>
            </a:r>
            <a:r>
              <a:rPr lang="en-US" sz="2400" dirty="0" smtClean="0"/>
              <a:t> using absolute movements </a:t>
            </a:r>
            <a:r>
              <a:rPr lang="en-US" sz="2400" dirty="0"/>
              <a:t>while the B mode imaging file </a:t>
            </a:r>
            <a:r>
              <a:rPr lang="en-US" sz="2400" dirty="0" smtClean="0"/>
              <a:t>was saving</a:t>
            </a:r>
            <a:r>
              <a:rPr lang="en-US" sz="2400" dirty="0"/>
              <a:t>. </a:t>
            </a:r>
            <a:endParaRPr lang="en-US" sz="2400" dirty="0" smtClean="0"/>
          </a:p>
        </p:txBody>
      </p:sp>
      <p:sp>
        <p:nvSpPr>
          <p:cNvPr id="15" name="Rectangle 1"/>
          <p:cNvSpPr>
            <a:spLocks noChangeArrowheads="1"/>
          </p:cNvSpPr>
          <p:nvPr/>
        </p:nvSpPr>
        <p:spPr bwMode="auto">
          <a:xfrm>
            <a:off x="0" y="-1300356"/>
            <a:ext cx="689612" cy="260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anose="020F0502020204030204" pitchFamily="34" charset="0"/>
              </a:rPr>
              <a:t>  </a:t>
            </a:r>
            <a:r>
              <a:rPr kumimoji="0" lang="en-US" altLang="en-US" sz="15200" b="0" i="0" u="none" strike="noStrike" cap="none" normalizeH="0" baseline="0" dirty="0" smtClean="0">
                <a:ln>
                  <a:noFill/>
                </a:ln>
                <a:solidFill>
                  <a:srgbClr val="000000"/>
                </a:solidFill>
                <a:effectLst/>
                <a:latin typeface="Calibri" panose="020F0502020204030204" pitchFamily="34" charset="0"/>
              </a:rPr>
              <a:t> </a:t>
            </a:r>
            <a:endParaRPr kumimoji="0" lang="en-US" altLang="en-US" sz="11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anose="020F0502020204030204" pitchFamily="34" charset="0"/>
              </a:rPr>
              <a:t> </a:t>
            </a:r>
          </a:p>
        </p:txBody>
      </p:sp>
      <p:sp>
        <p:nvSpPr>
          <p:cNvPr id="16" name="TextBox 15"/>
          <p:cNvSpPr txBox="1"/>
          <p:nvPr/>
        </p:nvSpPr>
        <p:spPr>
          <a:xfrm>
            <a:off x="13348260" y="23342603"/>
            <a:ext cx="5817639" cy="1631216"/>
          </a:xfrm>
          <a:prstGeom prst="rect">
            <a:avLst/>
          </a:prstGeom>
          <a:noFill/>
        </p:spPr>
        <p:txBody>
          <a:bodyPr wrap="square" rtlCol="0">
            <a:spAutoFit/>
          </a:bodyPr>
          <a:lstStyle/>
          <a:p>
            <a:pPr algn="ctr"/>
            <a:r>
              <a:rPr lang="en-US" sz="2000" dirty="0"/>
              <a:t>Figure </a:t>
            </a:r>
            <a:r>
              <a:rPr lang="en-US" sz="2000" dirty="0" smtClean="0"/>
              <a:t>3: </a:t>
            </a:r>
            <a:r>
              <a:rPr lang="en-US" sz="2000" dirty="0"/>
              <a:t>Schematic Diagram of </a:t>
            </a:r>
            <a:r>
              <a:rPr lang="en-US" sz="2000" dirty="0" err="1"/>
              <a:t>Insonation</a:t>
            </a:r>
            <a:r>
              <a:rPr lang="en-US" sz="2000" dirty="0"/>
              <a:t> along Phantom. The transducer was moved along the channel in the direction of </a:t>
            </a:r>
            <a:r>
              <a:rPr lang="en-US" sz="2000" dirty="0" smtClean="0"/>
              <a:t>flow, </a:t>
            </a:r>
            <a:r>
              <a:rPr lang="en-US" sz="2000" dirty="0" err="1"/>
              <a:t>insonating</a:t>
            </a:r>
            <a:r>
              <a:rPr lang="en-US" sz="2000" dirty="0"/>
              <a:t> at the proximal, center, and distal portions of the channel</a:t>
            </a:r>
            <a:r>
              <a:rPr lang="en-US" sz="2000" dirty="0" smtClean="0"/>
              <a:t>. </a:t>
            </a:r>
            <a:endParaRPr lang="en-US" sz="2000" dirty="0"/>
          </a:p>
        </p:txBody>
      </p:sp>
      <p:graphicFrame>
        <p:nvGraphicFramePr>
          <p:cNvPr id="19" name="Table 18"/>
          <p:cNvGraphicFramePr>
            <a:graphicFrameLocks noGrp="1"/>
          </p:cNvGraphicFramePr>
          <p:nvPr>
            <p:extLst>
              <p:ext uri="{D42A27DB-BD31-4B8C-83A1-F6EECF244321}">
                <p14:modId xmlns:p14="http://schemas.microsoft.com/office/powerpoint/2010/main" val="2145013327"/>
              </p:ext>
            </p:extLst>
          </p:nvPr>
        </p:nvGraphicFramePr>
        <p:xfrm>
          <a:off x="13606418" y="27064930"/>
          <a:ext cx="6915440" cy="1564388"/>
        </p:xfrm>
        <a:graphic>
          <a:graphicData uri="http://schemas.openxmlformats.org/drawingml/2006/table">
            <a:tbl>
              <a:tblPr firstRow="1" bandRow="1">
                <a:tableStyleId>{5C22544A-7EE6-4342-B048-85BDC9FD1C3A}</a:tableStyleId>
              </a:tblPr>
              <a:tblGrid>
                <a:gridCol w="1728860"/>
                <a:gridCol w="1728860"/>
                <a:gridCol w="1728860"/>
                <a:gridCol w="1728860"/>
              </a:tblGrid>
              <a:tr h="795269">
                <a:tc>
                  <a:txBody>
                    <a:bodyPr/>
                    <a:lstStyle/>
                    <a:p>
                      <a:pPr algn="ctr"/>
                      <a:r>
                        <a:rPr lang="en-US" sz="1800" b="1" dirty="0" smtClean="0"/>
                        <a:t>Peak Negative Pressure (MPa)</a:t>
                      </a:r>
                      <a:endParaRPr lang="en-US" sz="1800" b="1" dirty="0"/>
                    </a:p>
                  </a:txBody>
                  <a:tcPr/>
                </a:tc>
                <a:tc>
                  <a:txBody>
                    <a:bodyPr/>
                    <a:lstStyle/>
                    <a:p>
                      <a:pPr algn="ctr"/>
                      <a:r>
                        <a:rPr lang="en-US" sz="1800" b="1" dirty="0" smtClean="0"/>
                        <a:t>Pulse Repetition (MHz)</a:t>
                      </a:r>
                      <a:endParaRPr lang="en-US" sz="1800" b="1" dirty="0"/>
                    </a:p>
                  </a:txBody>
                  <a:tcPr/>
                </a:tc>
                <a:tc>
                  <a:txBody>
                    <a:bodyPr/>
                    <a:lstStyle/>
                    <a:p>
                      <a:pPr algn="ctr"/>
                      <a:r>
                        <a:rPr lang="en-US" sz="1800" b="1" dirty="0" smtClean="0"/>
                        <a:t>Number of Cycles </a:t>
                      </a:r>
                      <a:endParaRPr lang="en-US" sz="1800" b="1" dirty="0"/>
                    </a:p>
                  </a:txBody>
                  <a:tcPr/>
                </a:tc>
                <a:tc>
                  <a:txBody>
                    <a:bodyPr/>
                    <a:lstStyle/>
                    <a:p>
                      <a:pPr algn="ctr"/>
                      <a:r>
                        <a:rPr lang="en-US" sz="1800" b="1" dirty="0" smtClean="0"/>
                        <a:t>Number of Pulses </a:t>
                      </a:r>
                      <a:endParaRPr lang="en-US" sz="1800" b="1" dirty="0"/>
                    </a:p>
                  </a:txBody>
                  <a:tcPr/>
                </a:tc>
              </a:tr>
              <a:tr h="375668">
                <a:tc>
                  <a:txBody>
                    <a:bodyPr/>
                    <a:lstStyle/>
                    <a:p>
                      <a:pPr algn="ctr"/>
                      <a:r>
                        <a:rPr lang="en-US" sz="1800" b="1" dirty="0" smtClean="0"/>
                        <a:t>25</a:t>
                      </a:r>
                      <a:endParaRPr lang="en-US" sz="1800" b="1" dirty="0"/>
                    </a:p>
                  </a:txBody>
                  <a:tcPr/>
                </a:tc>
                <a:tc>
                  <a:txBody>
                    <a:bodyPr/>
                    <a:lstStyle/>
                    <a:p>
                      <a:pPr algn="ctr"/>
                      <a:r>
                        <a:rPr lang="en-US" sz="1800" b="1" dirty="0" smtClean="0"/>
                        <a:t>20</a:t>
                      </a:r>
                      <a:endParaRPr lang="en-US" sz="1800" b="1" dirty="0"/>
                    </a:p>
                  </a:txBody>
                  <a:tcPr/>
                </a:tc>
                <a:tc>
                  <a:txBody>
                    <a:bodyPr/>
                    <a:lstStyle/>
                    <a:p>
                      <a:pPr algn="ctr"/>
                      <a:r>
                        <a:rPr lang="en-US" sz="1800" b="1" dirty="0" smtClean="0"/>
                        <a:t>5</a:t>
                      </a:r>
                      <a:endParaRPr lang="en-US" sz="1800" b="1" dirty="0"/>
                    </a:p>
                  </a:txBody>
                  <a:tcPr/>
                </a:tc>
                <a:tc>
                  <a:txBody>
                    <a:bodyPr/>
                    <a:lstStyle/>
                    <a:p>
                      <a:pPr algn="ctr"/>
                      <a:r>
                        <a:rPr lang="en-US" sz="1800" b="1" dirty="0" smtClean="0"/>
                        <a:t>2000</a:t>
                      </a:r>
                      <a:endParaRPr lang="en-US" sz="1800" b="1" dirty="0"/>
                    </a:p>
                  </a:txBody>
                  <a:tcPr/>
                </a:tc>
              </a:tr>
            </a:tbl>
          </a:graphicData>
        </a:graphic>
      </p:graphicFrame>
      <p:sp>
        <p:nvSpPr>
          <p:cNvPr id="25" name="TextBox 24"/>
          <p:cNvSpPr txBox="1"/>
          <p:nvPr/>
        </p:nvSpPr>
        <p:spPr>
          <a:xfrm>
            <a:off x="21786235" y="27239988"/>
            <a:ext cx="4762689" cy="1631216"/>
          </a:xfrm>
          <a:prstGeom prst="rect">
            <a:avLst/>
          </a:prstGeom>
          <a:noFill/>
        </p:spPr>
        <p:txBody>
          <a:bodyPr wrap="square" rtlCol="0">
            <a:spAutoFit/>
          </a:bodyPr>
          <a:lstStyle/>
          <a:p>
            <a:pPr algn="ctr"/>
            <a:r>
              <a:rPr lang="en-US" sz="2000" dirty="0" smtClean="0"/>
              <a:t>Table 1: Parameters for Cavitation. These parameters were selected to ensure cavitation would occur and mimic those used on the body to ablate tissue or thrombi.  </a:t>
            </a:r>
            <a:endParaRPr lang="en-US" sz="2000" dirty="0"/>
          </a:p>
        </p:txBody>
      </p:sp>
      <p:sp>
        <p:nvSpPr>
          <p:cNvPr id="26" name="TextBox 25"/>
          <p:cNvSpPr txBox="1"/>
          <p:nvPr/>
        </p:nvSpPr>
        <p:spPr>
          <a:xfrm>
            <a:off x="30108402" y="8885601"/>
            <a:ext cx="4486029" cy="461665"/>
          </a:xfrm>
          <a:prstGeom prst="rect">
            <a:avLst/>
          </a:prstGeom>
          <a:noFill/>
        </p:spPr>
        <p:txBody>
          <a:bodyPr wrap="square" rtlCol="0">
            <a:spAutoFit/>
          </a:bodyPr>
          <a:lstStyle/>
          <a:p>
            <a:r>
              <a:rPr lang="en-US" sz="2400" u="sng" dirty="0" smtClean="0"/>
              <a:t>RESULTS:</a:t>
            </a:r>
            <a:endParaRPr lang="en-US" u="sng" dirty="0"/>
          </a:p>
        </p:txBody>
      </p:sp>
      <p:sp>
        <p:nvSpPr>
          <p:cNvPr id="27" name="TextBox 26"/>
          <p:cNvSpPr txBox="1"/>
          <p:nvPr/>
        </p:nvSpPr>
        <p:spPr>
          <a:xfrm>
            <a:off x="30137543" y="9267837"/>
            <a:ext cx="10432509" cy="2677656"/>
          </a:xfrm>
          <a:prstGeom prst="rect">
            <a:avLst/>
          </a:prstGeom>
          <a:noFill/>
        </p:spPr>
        <p:txBody>
          <a:bodyPr wrap="square" rtlCol="0">
            <a:spAutoFit/>
          </a:bodyPr>
          <a:lstStyle/>
          <a:p>
            <a:r>
              <a:rPr lang="en-US" sz="2400" dirty="0" smtClean="0">
                <a:solidFill>
                  <a:schemeClr val="tx1"/>
                </a:solidFill>
              </a:rPr>
              <a:t>A protrusion was observed in eight out of ten phantoms. When </a:t>
            </a:r>
            <a:r>
              <a:rPr lang="en-US" sz="2400" dirty="0" err="1" smtClean="0">
                <a:solidFill>
                  <a:schemeClr val="tx1"/>
                </a:solidFill>
              </a:rPr>
              <a:t>cavitating</a:t>
            </a:r>
            <a:r>
              <a:rPr lang="en-US" sz="2400" dirty="0" smtClean="0">
                <a:solidFill>
                  <a:schemeClr val="tx1"/>
                </a:solidFill>
              </a:rPr>
              <a:t> at the proximal, center, and distal portions of the channel, the </a:t>
            </a:r>
            <a:r>
              <a:rPr lang="en-US" sz="2400" dirty="0" smtClean="0">
                <a:solidFill>
                  <a:schemeClr val="tx1"/>
                </a:solidFill>
              </a:rPr>
              <a:t>protrusion </a:t>
            </a:r>
            <a:r>
              <a:rPr lang="en-US" sz="2400" dirty="0" smtClean="0">
                <a:solidFill>
                  <a:schemeClr val="tx1"/>
                </a:solidFill>
              </a:rPr>
              <a:t>phenomena varied between phantoms and site of </a:t>
            </a:r>
            <a:r>
              <a:rPr lang="en-US" sz="2400" dirty="0" err="1" smtClean="0">
                <a:solidFill>
                  <a:schemeClr val="tx1"/>
                </a:solidFill>
              </a:rPr>
              <a:t>insonation</a:t>
            </a:r>
            <a:r>
              <a:rPr lang="en-US" sz="2400" dirty="0" smtClean="0">
                <a:solidFill>
                  <a:schemeClr val="tx1"/>
                </a:solidFill>
              </a:rPr>
              <a:t>. Overall, this occurrence transpired at the</a:t>
            </a:r>
            <a:r>
              <a:rPr lang="en-US" sz="2400" dirty="0">
                <a:solidFill>
                  <a:schemeClr val="tx1"/>
                </a:solidFill>
              </a:rPr>
              <a:t> proximal </a:t>
            </a:r>
            <a:r>
              <a:rPr lang="en-US" sz="2400" dirty="0" smtClean="0">
                <a:solidFill>
                  <a:schemeClr val="tx1"/>
                </a:solidFill>
              </a:rPr>
              <a:t>portion three times, the center four times, and the distal portion once. Likewise, the protrusion was towards the direction of the ultrasound, opposite of the pressure wave propagation. This occurred in seven of the eighth instances.   </a:t>
            </a:r>
            <a:endParaRPr lang="en-US" sz="2400" dirty="0">
              <a:solidFill>
                <a:schemeClr val="tx1"/>
              </a:solidFill>
            </a:endParaRPr>
          </a:p>
        </p:txBody>
      </p:sp>
      <p:sp>
        <p:nvSpPr>
          <p:cNvPr id="85" name="TextBox 84"/>
          <p:cNvSpPr txBox="1"/>
          <p:nvPr/>
        </p:nvSpPr>
        <p:spPr>
          <a:xfrm>
            <a:off x="4975723" y="1229657"/>
            <a:ext cx="444500" cy="307777"/>
          </a:xfrm>
          <a:prstGeom prst="rect">
            <a:avLst/>
          </a:prstGeom>
          <a:solidFill>
            <a:schemeClr val="bg1"/>
          </a:solidFill>
        </p:spPr>
        <p:txBody>
          <a:bodyPr wrap="square" rtlCol="0">
            <a:spAutoFit/>
          </a:bodyPr>
          <a:lstStyle/>
          <a:p>
            <a:pPr algn="ctr"/>
            <a:endParaRPr lang="en-US" b="1" dirty="0"/>
          </a:p>
        </p:txBody>
      </p:sp>
      <p:sp>
        <p:nvSpPr>
          <p:cNvPr id="30" name="TextBox 29"/>
          <p:cNvSpPr txBox="1"/>
          <p:nvPr/>
        </p:nvSpPr>
        <p:spPr>
          <a:xfrm>
            <a:off x="30173882" y="15155150"/>
            <a:ext cx="3865835" cy="2246769"/>
          </a:xfrm>
          <a:prstGeom prst="rect">
            <a:avLst/>
          </a:prstGeom>
          <a:noFill/>
        </p:spPr>
        <p:txBody>
          <a:bodyPr wrap="square" rtlCol="0">
            <a:spAutoFit/>
          </a:bodyPr>
          <a:lstStyle/>
          <a:p>
            <a:r>
              <a:rPr lang="en-US" sz="2000" dirty="0" smtClean="0">
                <a:solidFill>
                  <a:schemeClr val="tx1"/>
                </a:solidFill>
              </a:rPr>
              <a:t>Figure </a:t>
            </a:r>
            <a:r>
              <a:rPr lang="en-US" sz="2000" dirty="0" smtClean="0">
                <a:solidFill>
                  <a:schemeClr val="tx1"/>
                </a:solidFill>
              </a:rPr>
              <a:t>4: </a:t>
            </a:r>
            <a:r>
              <a:rPr lang="en-US" sz="2000" dirty="0" smtClean="0">
                <a:solidFill>
                  <a:schemeClr val="tx1"/>
                </a:solidFill>
              </a:rPr>
              <a:t>Protrusion Phenomena. This “blip” occurred when the site of </a:t>
            </a:r>
            <a:r>
              <a:rPr lang="en-US" sz="2000" dirty="0" err="1" smtClean="0">
                <a:solidFill>
                  <a:schemeClr val="tx1"/>
                </a:solidFill>
              </a:rPr>
              <a:t>insonation</a:t>
            </a:r>
            <a:r>
              <a:rPr lang="en-US" sz="2000" dirty="0" smtClean="0">
                <a:solidFill>
                  <a:schemeClr val="tx1"/>
                </a:solidFill>
              </a:rPr>
              <a:t> was at the center of the channel. The parameters for this </a:t>
            </a:r>
            <a:r>
              <a:rPr lang="en-US" sz="2000" dirty="0" err="1" smtClean="0">
                <a:solidFill>
                  <a:schemeClr val="tx1"/>
                </a:solidFill>
              </a:rPr>
              <a:t>insonation</a:t>
            </a:r>
            <a:r>
              <a:rPr lang="en-US" sz="2000" dirty="0" smtClean="0">
                <a:solidFill>
                  <a:schemeClr val="tx1"/>
                </a:solidFill>
              </a:rPr>
              <a:t> can be viewed in </a:t>
            </a:r>
            <a:r>
              <a:rPr lang="en-US" sz="2000" i="1" dirty="0" smtClean="0">
                <a:solidFill>
                  <a:schemeClr val="tx1"/>
                </a:solidFill>
              </a:rPr>
              <a:t>Table 1</a:t>
            </a:r>
            <a:r>
              <a:rPr lang="en-US" sz="2000" dirty="0" smtClean="0">
                <a:solidFill>
                  <a:schemeClr val="tx1"/>
                </a:solidFill>
              </a:rPr>
              <a:t>.</a:t>
            </a:r>
            <a:endParaRPr lang="en-US" sz="2000" dirty="0">
              <a:solidFill>
                <a:schemeClr val="tx1"/>
              </a:solidFill>
            </a:endParaRPr>
          </a:p>
        </p:txBody>
      </p:sp>
      <p:sp>
        <p:nvSpPr>
          <p:cNvPr id="42" name="TextBox 41"/>
          <p:cNvSpPr txBox="1"/>
          <p:nvPr/>
        </p:nvSpPr>
        <p:spPr>
          <a:xfrm>
            <a:off x="34068858" y="15113731"/>
            <a:ext cx="3452454" cy="3323987"/>
          </a:xfrm>
          <a:prstGeom prst="rect">
            <a:avLst/>
          </a:prstGeom>
          <a:noFill/>
        </p:spPr>
        <p:txBody>
          <a:bodyPr wrap="square" rtlCol="0">
            <a:spAutoFit/>
          </a:bodyPr>
          <a:lstStyle/>
          <a:p>
            <a:pPr algn="ctr"/>
            <a:r>
              <a:rPr lang="en-US" sz="2000" dirty="0" smtClean="0"/>
              <a:t>Figure </a:t>
            </a:r>
            <a:r>
              <a:rPr lang="en-US" sz="2000" dirty="0" smtClean="0"/>
              <a:t>5: </a:t>
            </a:r>
            <a:r>
              <a:rPr lang="en-US" sz="2000" dirty="0" smtClean="0"/>
              <a:t>Cross-Section Cut of Phantom. </a:t>
            </a:r>
            <a:r>
              <a:rPr lang="en-US" sz="2000" dirty="0"/>
              <a:t>When slicing the phantom with respect to </a:t>
            </a:r>
            <a:r>
              <a:rPr lang="en-US" sz="2000" dirty="0" smtClean="0"/>
              <a:t>the fiducial </a:t>
            </a:r>
            <a:r>
              <a:rPr lang="en-US" sz="2000" dirty="0"/>
              <a:t>markers, </a:t>
            </a:r>
            <a:r>
              <a:rPr lang="en-US" sz="2000" dirty="0" smtClean="0"/>
              <a:t>protrusion was </a:t>
            </a:r>
            <a:r>
              <a:rPr lang="en-US" sz="2000" dirty="0"/>
              <a:t>noted at </a:t>
            </a:r>
            <a:r>
              <a:rPr lang="en-US" sz="2000" dirty="0" smtClean="0"/>
              <a:t>Section </a:t>
            </a:r>
            <a:r>
              <a:rPr lang="en-US" sz="2000" dirty="0"/>
              <a:t>C, Cut 2 with respect to </a:t>
            </a:r>
            <a:r>
              <a:rPr lang="en-US" sz="2000" i="1" dirty="0"/>
              <a:t>Figure </a:t>
            </a:r>
            <a:r>
              <a:rPr lang="en-US" sz="2000" i="1" dirty="0" smtClean="0"/>
              <a:t>3</a:t>
            </a:r>
            <a:r>
              <a:rPr lang="en-US" sz="2000" dirty="0" smtClean="0"/>
              <a:t>.  </a:t>
            </a:r>
            <a:endParaRPr lang="en-US" sz="2000" dirty="0"/>
          </a:p>
          <a:p>
            <a:r>
              <a:rPr lang="en-US" dirty="0"/>
              <a:t> </a:t>
            </a:r>
          </a:p>
          <a:p>
            <a:r>
              <a:rPr lang="en-US" dirty="0"/>
              <a:t> </a:t>
            </a:r>
          </a:p>
          <a:p>
            <a:r>
              <a:rPr lang="en-US" dirty="0"/>
              <a:t> </a:t>
            </a:r>
          </a:p>
          <a:p>
            <a:r>
              <a:rPr lang="en-US" dirty="0"/>
              <a:t> </a:t>
            </a:r>
          </a:p>
          <a:p>
            <a:endParaRPr lang="en-US" dirty="0"/>
          </a:p>
        </p:txBody>
      </p:sp>
      <p:sp>
        <p:nvSpPr>
          <p:cNvPr id="44" name="TextBox 43"/>
          <p:cNvSpPr txBox="1"/>
          <p:nvPr/>
        </p:nvSpPr>
        <p:spPr>
          <a:xfrm>
            <a:off x="30137543" y="17740155"/>
            <a:ext cx="10563532" cy="2677656"/>
          </a:xfrm>
          <a:prstGeom prst="rect">
            <a:avLst/>
          </a:prstGeom>
          <a:noFill/>
        </p:spPr>
        <p:txBody>
          <a:bodyPr wrap="square" rtlCol="0">
            <a:spAutoFit/>
          </a:bodyPr>
          <a:lstStyle/>
          <a:p>
            <a:r>
              <a:rPr lang="en-US" sz="2400" dirty="0" smtClean="0"/>
              <a:t>The profusion of ultrasound on drug-delivery was inconclusive given the  inability to accurately quantify the data from the gross images.</a:t>
            </a:r>
            <a:r>
              <a:rPr lang="en-US" sz="2400" dirty="0"/>
              <a:t> A script was written in MATLAB that attempted to measure the surface area and diffusion </a:t>
            </a:r>
            <a:r>
              <a:rPr lang="en-US" sz="2400" dirty="0" smtClean="0"/>
              <a:t>distance; however, processing and analyzing gross images taken by a Nixon D3400 proved </a:t>
            </a:r>
            <a:r>
              <a:rPr lang="en-US" sz="2400" dirty="0" smtClean="0"/>
              <a:t>problematic. This was </a:t>
            </a:r>
            <a:r>
              <a:rPr lang="en-US" sz="2400" dirty="0" smtClean="0"/>
              <a:t>because the signal to noise ratio was too </a:t>
            </a:r>
            <a:r>
              <a:rPr lang="en-US" sz="2400" dirty="0" smtClean="0"/>
              <a:t>large. This </a:t>
            </a:r>
            <a:r>
              <a:rPr lang="en-US" sz="2400" dirty="0" smtClean="0"/>
              <a:t>script can be modified to accompany other imaging acquisition techniques.  </a:t>
            </a:r>
            <a:endParaRPr lang="en-US" sz="2400" dirty="0"/>
          </a:p>
        </p:txBody>
      </p:sp>
      <p:sp>
        <p:nvSpPr>
          <p:cNvPr id="49" name="TextBox 48"/>
          <p:cNvSpPr txBox="1"/>
          <p:nvPr/>
        </p:nvSpPr>
        <p:spPr>
          <a:xfrm>
            <a:off x="37317300" y="15155150"/>
            <a:ext cx="3383775" cy="2554545"/>
          </a:xfrm>
          <a:prstGeom prst="rect">
            <a:avLst/>
          </a:prstGeom>
          <a:noFill/>
        </p:spPr>
        <p:txBody>
          <a:bodyPr wrap="square" rtlCol="0">
            <a:spAutoFit/>
          </a:bodyPr>
          <a:lstStyle/>
          <a:p>
            <a:pPr algn="r"/>
            <a:r>
              <a:rPr lang="en-US" sz="2000" dirty="0" smtClean="0"/>
              <a:t>Figure </a:t>
            </a:r>
            <a:r>
              <a:rPr lang="en-US" sz="2000" dirty="0" smtClean="0"/>
              <a:t>6: </a:t>
            </a:r>
            <a:r>
              <a:rPr lang="en-US" sz="2000" dirty="0" smtClean="0"/>
              <a:t>Gross Image of Phantom. Despite reducing the dye concentration, the signal to noise </a:t>
            </a:r>
            <a:r>
              <a:rPr lang="en-US" sz="2000" dirty="0" smtClean="0"/>
              <a:t>ratio </a:t>
            </a:r>
            <a:r>
              <a:rPr lang="en-US" sz="2000" dirty="0" smtClean="0"/>
              <a:t>was too great to accurately concluded a relationship between histotripsy and drug-delivery.</a:t>
            </a:r>
            <a:endParaRPr lang="en-US" sz="2000" dirty="0"/>
          </a:p>
        </p:txBody>
      </p:sp>
      <p:sp>
        <p:nvSpPr>
          <p:cNvPr id="50" name="TextBox 49"/>
          <p:cNvSpPr txBox="1"/>
          <p:nvPr/>
        </p:nvSpPr>
        <p:spPr>
          <a:xfrm>
            <a:off x="30090200" y="20503196"/>
            <a:ext cx="10527193" cy="3046988"/>
          </a:xfrm>
          <a:prstGeom prst="rect">
            <a:avLst/>
          </a:prstGeom>
          <a:noFill/>
        </p:spPr>
        <p:txBody>
          <a:bodyPr wrap="square" rtlCol="0">
            <a:spAutoFit/>
          </a:bodyPr>
          <a:lstStyle/>
          <a:p>
            <a:r>
              <a:rPr lang="en-US" sz="2400" u="sng" dirty="0" smtClean="0"/>
              <a:t>FURTHER WORK:</a:t>
            </a:r>
          </a:p>
          <a:p>
            <a:r>
              <a:rPr lang="en-US" sz="2400" dirty="0" smtClean="0">
                <a:solidFill>
                  <a:schemeClr val="tx1"/>
                </a:solidFill>
              </a:rPr>
              <a:t>The protrusion proved promising for using histotripsy to increase profusion of therapeutic drugs since this showed mixing of </a:t>
            </a:r>
            <a:r>
              <a:rPr lang="en-US" sz="2400" dirty="0" smtClean="0">
                <a:solidFill>
                  <a:schemeClr val="tx1"/>
                </a:solidFill>
              </a:rPr>
              <a:t>fluid </a:t>
            </a:r>
            <a:r>
              <a:rPr lang="en-US" sz="2400" dirty="0" smtClean="0">
                <a:solidFill>
                  <a:schemeClr val="tx1"/>
                </a:solidFill>
              </a:rPr>
              <a:t>within an area of ablation. However, a substance of a greater molecular weight that closely resembles therapeutic drugs should be used to maximize the effects of cavitation on </a:t>
            </a:r>
            <a:r>
              <a:rPr lang="en-US" sz="2400" dirty="0" smtClean="0">
                <a:solidFill>
                  <a:schemeClr val="tx1"/>
                </a:solidFill>
              </a:rPr>
              <a:t>perfusion. Likewise</a:t>
            </a:r>
            <a:r>
              <a:rPr lang="en-US" sz="2400" dirty="0" smtClean="0">
                <a:solidFill>
                  <a:schemeClr val="tx1"/>
                </a:solidFill>
              </a:rPr>
              <a:t>, another technique such as microscopy should be used to obstruct gross images of a greater focus that can be processed with greater accuracy.    </a:t>
            </a:r>
            <a:endParaRPr lang="en-US" sz="2400" dirty="0">
              <a:solidFill>
                <a:schemeClr val="tx1"/>
              </a:solidFill>
            </a:endParaRPr>
          </a:p>
        </p:txBody>
      </p:sp>
      <p:sp>
        <p:nvSpPr>
          <p:cNvPr id="53" name="TextBox 52"/>
          <p:cNvSpPr txBox="1"/>
          <p:nvPr/>
        </p:nvSpPr>
        <p:spPr>
          <a:xfrm>
            <a:off x="30131866" y="24507975"/>
            <a:ext cx="10306179" cy="3046988"/>
          </a:xfrm>
          <a:prstGeom prst="rect">
            <a:avLst/>
          </a:prstGeom>
          <a:noFill/>
        </p:spPr>
        <p:txBody>
          <a:bodyPr wrap="square" rtlCol="0">
            <a:spAutoFit/>
          </a:bodyPr>
          <a:lstStyle/>
          <a:p>
            <a:r>
              <a:rPr lang="en-US" sz="2400" dirty="0" smtClean="0"/>
              <a:t>I would like to thank the Office of Internships at Berea College for funding my eight week experience at the University of Chicago. Without this generous donation, this experience would not have happened. I would also like to thank the Department of Radiology at the University of Chicago </a:t>
            </a:r>
            <a:r>
              <a:rPr lang="en-US" sz="2400" dirty="0"/>
              <a:t>for giving me the opportunity to investigate the method of histotripsy and learning more about acoustical physics</a:t>
            </a:r>
            <a:r>
              <a:rPr lang="en-US" sz="2400" dirty="0" smtClean="0"/>
              <a:t>. Finally, I would like to thank Dr. Kenneth Bader and his associates for mentoring me throughout </a:t>
            </a:r>
            <a:r>
              <a:rPr lang="en-US" sz="2400" dirty="0" smtClean="0"/>
              <a:t>my experience</a:t>
            </a:r>
            <a:r>
              <a:rPr lang="en-US" sz="2400" dirty="0" smtClean="0"/>
              <a:t>. </a:t>
            </a:r>
            <a:endParaRPr lang="en-US" sz="2400" dirty="0"/>
          </a:p>
        </p:txBody>
      </p:sp>
      <p:sp>
        <p:nvSpPr>
          <p:cNvPr id="54" name="TextBox 53"/>
          <p:cNvSpPr txBox="1"/>
          <p:nvPr/>
        </p:nvSpPr>
        <p:spPr>
          <a:xfrm>
            <a:off x="32939486" y="27178480"/>
            <a:ext cx="4988014" cy="707886"/>
          </a:xfrm>
          <a:prstGeom prst="rect">
            <a:avLst/>
          </a:prstGeom>
          <a:noFill/>
        </p:spPr>
        <p:txBody>
          <a:bodyPr wrap="square" rtlCol="0">
            <a:spAutoFit/>
          </a:bodyPr>
          <a:lstStyle/>
          <a:p>
            <a:pPr algn="ctr"/>
            <a:r>
              <a:rPr lang="en-US" sz="4000" u="sng" dirty="0" smtClean="0">
                <a:solidFill>
                  <a:schemeClr val="bg2"/>
                </a:solidFill>
              </a:rPr>
              <a:t>References</a:t>
            </a:r>
            <a:r>
              <a:rPr lang="en-US" sz="2400" dirty="0" smtClean="0">
                <a:solidFill>
                  <a:schemeClr val="bg2"/>
                </a:solidFill>
              </a:rPr>
              <a:t> </a:t>
            </a:r>
            <a:endParaRPr lang="en-US" sz="2400" dirty="0">
              <a:solidFill>
                <a:schemeClr val="bg2"/>
              </a:solidFill>
            </a:endParaRPr>
          </a:p>
        </p:txBody>
      </p:sp>
      <p:sp>
        <p:nvSpPr>
          <p:cNvPr id="55" name="Rectangle 54"/>
          <p:cNvSpPr/>
          <p:nvPr/>
        </p:nvSpPr>
        <p:spPr>
          <a:xfrm>
            <a:off x="30137543" y="23841629"/>
            <a:ext cx="10522171" cy="57079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Rectangle 80"/>
          <p:cNvSpPr/>
          <p:nvPr/>
        </p:nvSpPr>
        <p:spPr>
          <a:xfrm>
            <a:off x="15329054" y="18147383"/>
            <a:ext cx="2642663" cy="2286362"/>
          </a:xfrm>
          <a:prstGeom prst="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p:cNvSpPr txBox="1"/>
          <p:nvPr/>
        </p:nvSpPr>
        <p:spPr>
          <a:xfrm>
            <a:off x="17995892" y="17738805"/>
            <a:ext cx="1028700" cy="400110"/>
          </a:xfrm>
          <a:prstGeom prst="rect">
            <a:avLst/>
          </a:prstGeom>
          <a:noFill/>
        </p:spPr>
        <p:txBody>
          <a:bodyPr wrap="square" rtlCol="0">
            <a:spAutoFit/>
          </a:bodyPr>
          <a:lstStyle/>
          <a:p>
            <a:pPr algn="ctr"/>
            <a:r>
              <a:rPr lang="en-US" sz="2000" b="1" dirty="0" smtClean="0">
                <a:solidFill>
                  <a:srgbClr val="FF0000"/>
                </a:solidFill>
              </a:rPr>
              <a:t>Site</a:t>
            </a:r>
            <a:endParaRPr lang="en-US" sz="1600" b="1" dirty="0">
              <a:solidFill>
                <a:srgbClr val="FF0000"/>
              </a:solidFill>
            </a:endParaRPr>
          </a:p>
        </p:txBody>
      </p:sp>
      <p:sp>
        <p:nvSpPr>
          <p:cNvPr id="83" name="TextBox 82"/>
          <p:cNvSpPr txBox="1"/>
          <p:nvPr/>
        </p:nvSpPr>
        <p:spPr>
          <a:xfrm>
            <a:off x="18068185" y="18389985"/>
            <a:ext cx="1217205" cy="400110"/>
          </a:xfrm>
          <a:prstGeom prst="rect">
            <a:avLst/>
          </a:prstGeom>
          <a:noFill/>
        </p:spPr>
        <p:txBody>
          <a:bodyPr wrap="square" rtlCol="0">
            <a:spAutoFit/>
          </a:bodyPr>
          <a:lstStyle/>
          <a:p>
            <a:pPr algn="ctr"/>
            <a:r>
              <a:rPr lang="en-US" sz="2000" b="1" dirty="0" smtClean="0"/>
              <a:t>Section</a:t>
            </a:r>
            <a:endParaRPr lang="en-US" sz="2000" b="1" dirty="0"/>
          </a:p>
        </p:txBody>
      </p:sp>
      <p:sp>
        <p:nvSpPr>
          <p:cNvPr id="84" name="TextBox 83"/>
          <p:cNvSpPr txBox="1"/>
          <p:nvPr/>
        </p:nvSpPr>
        <p:spPr>
          <a:xfrm>
            <a:off x="13493899" y="18205319"/>
            <a:ext cx="1739900" cy="707886"/>
          </a:xfrm>
          <a:prstGeom prst="rect">
            <a:avLst/>
          </a:prstGeom>
          <a:noFill/>
        </p:spPr>
        <p:txBody>
          <a:bodyPr wrap="square" rtlCol="0">
            <a:spAutoFit/>
          </a:bodyPr>
          <a:lstStyle/>
          <a:p>
            <a:pPr algn="ctr"/>
            <a:r>
              <a:rPr lang="en-US" sz="2000" b="1" dirty="0" smtClean="0"/>
              <a:t>Overhead View</a:t>
            </a:r>
            <a:endParaRPr lang="en-US" sz="2000" b="1" dirty="0"/>
          </a:p>
        </p:txBody>
      </p:sp>
      <p:sp>
        <p:nvSpPr>
          <p:cNvPr id="86" name="Pie 85"/>
          <p:cNvSpPr/>
          <p:nvPr/>
        </p:nvSpPr>
        <p:spPr>
          <a:xfrm rot="18927051">
            <a:off x="15656037" y="20341692"/>
            <a:ext cx="2059364" cy="2078877"/>
          </a:xfrm>
          <a:prstGeom prst="pie">
            <a:avLst>
              <a:gd name="adj1" fmla="val 566346"/>
              <a:gd name="adj2" fmla="val 15871859"/>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TextBox 86"/>
          <p:cNvSpPr txBox="1"/>
          <p:nvPr/>
        </p:nvSpPr>
        <p:spPr>
          <a:xfrm>
            <a:off x="13943549" y="21067450"/>
            <a:ext cx="1730713" cy="400110"/>
          </a:xfrm>
          <a:prstGeom prst="rect">
            <a:avLst/>
          </a:prstGeom>
          <a:noFill/>
        </p:spPr>
        <p:txBody>
          <a:bodyPr wrap="square" rtlCol="0">
            <a:spAutoFit/>
          </a:bodyPr>
          <a:lstStyle/>
          <a:p>
            <a:pPr algn="ctr"/>
            <a:r>
              <a:rPr lang="en-US" sz="2000" b="1" dirty="0" smtClean="0"/>
              <a:t>Transducer </a:t>
            </a:r>
            <a:endParaRPr lang="en-US" sz="2000" b="1" dirty="0"/>
          </a:p>
        </p:txBody>
      </p:sp>
      <p:cxnSp>
        <p:nvCxnSpPr>
          <p:cNvPr id="88" name="Straight Connector 87"/>
          <p:cNvCxnSpPr/>
          <p:nvPr/>
        </p:nvCxnSpPr>
        <p:spPr>
          <a:xfrm flipV="1">
            <a:off x="15338819" y="19037214"/>
            <a:ext cx="2632898" cy="5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15329054" y="19522078"/>
            <a:ext cx="2642663" cy="32860"/>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2936489" y="18956833"/>
            <a:ext cx="2307075" cy="400110"/>
          </a:xfrm>
          <a:prstGeom prst="rect">
            <a:avLst/>
          </a:prstGeom>
          <a:noFill/>
        </p:spPr>
        <p:txBody>
          <a:bodyPr wrap="square" rtlCol="0">
            <a:spAutoFit/>
          </a:bodyPr>
          <a:lstStyle/>
          <a:p>
            <a:r>
              <a:rPr lang="en-US" sz="2000" b="1" dirty="0" smtClean="0"/>
              <a:t>Direction of Flow</a:t>
            </a:r>
            <a:endParaRPr lang="en-US" sz="2000" b="1" dirty="0"/>
          </a:p>
        </p:txBody>
      </p:sp>
      <p:sp>
        <p:nvSpPr>
          <p:cNvPr id="91" name="Oval 90"/>
          <p:cNvSpPr/>
          <p:nvPr/>
        </p:nvSpPr>
        <p:spPr>
          <a:xfrm>
            <a:off x="14923393" y="19458264"/>
            <a:ext cx="1651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12521507" y="19370272"/>
            <a:ext cx="2528836" cy="400110"/>
          </a:xfrm>
          <a:prstGeom prst="rect">
            <a:avLst/>
          </a:prstGeom>
          <a:noFill/>
        </p:spPr>
        <p:txBody>
          <a:bodyPr wrap="square" rtlCol="0">
            <a:spAutoFit/>
          </a:bodyPr>
          <a:lstStyle/>
          <a:p>
            <a:pPr algn="ctr"/>
            <a:r>
              <a:rPr lang="en-US" sz="2000" b="1" dirty="0" smtClean="0"/>
              <a:t>Site of </a:t>
            </a:r>
            <a:r>
              <a:rPr lang="en-US" sz="2000" b="1" dirty="0" err="1" smtClean="0"/>
              <a:t>Insonation</a:t>
            </a:r>
            <a:r>
              <a:rPr lang="en-US" sz="2000" b="1" dirty="0" smtClean="0"/>
              <a:t>: </a:t>
            </a:r>
            <a:endParaRPr lang="en-US" sz="2000" b="1" dirty="0"/>
          </a:p>
        </p:txBody>
      </p:sp>
      <p:sp>
        <p:nvSpPr>
          <p:cNvPr id="107" name="TextBox 106"/>
          <p:cNvSpPr txBox="1"/>
          <p:nvPr/>
        </p:nvSpPr>
        <p:spPr>
          <a:xfrm>
            <a:off x="15523391" y="18296731"/>
            <a:ext cx="393700" cy="369332"/>
          </a:xfrm>
          <a:prstGeom prst="rect">
            <a:avLst/>
          </a:prstGeom>
          <a:noFill/>
        </p:spPr>
        <p:txBody>
          <a:bodyPr wrap="square" rtlCol="0">
            <a:spAutoFit/>
          </a:bodyPr>
          <a:lstStyle/>
          <a:p>
            <a:pPr algn="ctr"/>
            <a:r>
              <a:rPr lang="en-US" sz="1800" b="1" dirty="0" smtClean="0"/>
              <a:t>D</a:t>
            </a:r>
            <a:endParaRPr lang="en-US" b="1" dirty="0"/>
          </a:p>
        </p:txBody>
      </p:sp>
      <p:sp>
        <p:nvSpPr>
          <p:cNvPr id="108" name="TextBox 107"/>
          <p:cNvSpPr txBox="1"/>
          <p:nvPr/>
        </p:nvSpPr>
        <p:spPr>
          <a:xfrm>
            <a:off x="16093616" y="18286927"/>
            <a:ext cx="429312" cy="369332"/>
          </a:xfrm>
          <a:prstGeom prst="rect">
            <a:avLst/>
          </a:prstGeom>
          <a:noFill/>
        </p:spPr>
        <p:txBody>
          <a:bodyPr wrap="square" rtlCol="0">
            <a:spAutoFit/>
          </a:bodyPr>
          <a:lstStyle/>
          <a:p>
            <a:pPr algn="ctr"/>
            <a:r>
              <a:rPr lang="en-US" sz="1800" b="1" dirty="0" smtClean="0"/>
              <a:t>C</a:t>
            </a:r>
            <a:endParaRPr lang="en-US" sz="1800" b="1" dirty="0"/>
          </a:p>
        </p:txBody>
      </p:sp>
      <p:sp>
        <p:nvSpPr>
          <p:cNvPr id="109" name="TextBox 108"/>
          <p:cNvSpPr txBox="1"/>
          <p:nvPr/>
        </p:nvSpPr>
        <p:spPr>
          <a:xfrm>
            <a:off x="16700884" y="18285917"/>
            <a:ext cx="499098" cy="369332"/>
          </a:xfrm>
          <a:prstGeom prst="rect">
            <a:avLst/>
          </a:prstGeom>
          <a:noFill/>
        </p:spPr>
        <p:txBody>
          <a:bodyPr wrap="square" rtlCol="0">
            <a:spAutoFit/>
          </a:bodyPr>
          <a:lstStyle/>
          <a:p>
            <a:pPr algn="ctr"/>
            <a:r>
              <a:rPr lang="en-US" sz="1800" b="1" dirty="0" smtClean="0"/>
              <a:t>B</a:t>
            </a:r>
            <a:endParaRPr lang="en-US" b="1" dirty="0"/>
          </a:p>
        </p:txBody>
      </p:sp>
      <p:sp>
        <p:nvSpPr>
          <p:cNvPr id="110" name="TextBox 109"/>
          <p:cNvSpPr txBox="1"/>
          <p:nvPr/>
        </p:nvSpPr>
        <p:spPr>
          <a:xfrm>
            <a:off x="17412281" y="18298404"/>
            <a:ext cx="330375" cy="369332"/>
          </a:xfrm>
          <a:prstGeom prst="rect">
            <a:avLst/>
          </a:prstGeom>
          <a:noFill/>
        </p:spPr>
        <p:txBody>
          <a:bodyPr wrap="square" rtlCol="0">
            <a:spAutoFit/>
          </a:bodyPr>
          <a:lstStyle/>
          <a:p>
            <a:pPr algn="ctr"/>
            <a:r>
              <a:rPr lang="en-US" sz="1800" b="1" dirty="0" smtClean="0"/>
              <a:t>A</a:t>
            </a:r>
            <a:endParaRPr lang="en-US" b="1" dirty="0"/>
          </a:p>
        </p:txBody>
      </p:sp>
      <p:sp>
        <p:nvSpPr>
          <p:cNvPr id="111" name="TextBox 110"/>
          <p:cNvSpPr txBox="1"/>
          <p:nvPr/>
        </p:nvSpPr>
        <p:spPr>
          <a:xfrm>
            <a:off x="15556509" y="17794925"/>
            <a:ext cx="824081" cy="369332"/>
          </a:xfrm>
          <a:prstGeom prst="rect">
            <a:avLst/>
          </a:prstGeom>
          <a:noFill/>
        </p:spPr>
        <p:txBody>
          <a:bodyPr wrap="square" rtlCol="0">
            <a:spAutoFit/>
          </a:bodyPr>
          <a:lstStyle/>
          <a:p>
            <a:pPr algn="ctr"/>
            <a:r>
              <a:rPr lang="en-US" sz="1800" b="1" dirty="0" smtClean="0">
                <a:solidFill>
                  <a:srgbClr val="FF0000"/>
                </a:solidFill>
              </a:rPr>
              <a:t>Cut 3</a:t>
            </a:r>
            <a:endParaRPr lang="en-US" sz="1800" b="1" dirty="0">
              <a:solidFill>
                <a:srgbClr val="FF0000"/>
              </a:solidFill>
            </a:endParaRPr>
          </a:p>
        </p:txBody>
      </p:sp>
      <p:sp>
        <p:nvSpPr>
          <p:cNvPr id="112" name="TextBox 111"/>
          <p:cNvSpPr txBox="1"/>
          <p:nvPr/>
        </p:nvSpPr>
        <p:spPr>
          <a:xfrm>
            <a:off x="16203679" y="17789715"/>
            <a:ext cx="915963" cy="369332"/>
          </a:xfrm>
          <a:prstGeom prst="rect">
            <a:avLst/>
          </a:prstGeom>
          <a:noFill/>
        </p:spPr>
        <p:txBody>
          <a:bodyPr wrap="square" rtlCol="0">
            <a:spAutoFit/>
          </a:bodyPr>
          <a:lstStyle/>
          <a:p>
            <a:pPr algn="ctr"/>
            <a:r>
              <a:rPr lang="en-US" sz="1800" b="1" dirty="0" smtClean="0">
                <a:solidFill>
                  <a:srgbClr val="FF0000"/>
                </a:solidFill>
              </a:rPr>
              <a:t>Cut 2</a:t>
            </a:r>
            <a:endParaRPr lang="en-US" sz="1800" b="1" dirty="0">
              <a:solidFill>
                <a:srgbClr val="FF0000"/>
              </a:solidFill>
            </a:endParaRPr>
          </a:p>
        </p:txBody>
      </p:sp>
      <p:sp>
        <p:nvSpPr>
          <p:cNvPr id="113" name="TextBox 112"/>
          <p:cNvSpPr txBox="1"/>
          <p:nvPr/>
        </p:nvSpPr>
        <p:spPr>
          <a:xfrm>
            <a:off x="17033562" y="17783391"/>
            <a:ext cx="765584" cy="369332"/>
          </a:xfrm>
          <a:prstGeom prst="rect">
            <a:avLst/>
          </a:prstGeom>
          <a:noFill/>
        </p:spPr>
        <p:txBody>
          <a:bodyPr wrap="square" rtlCol="0">
            <a:spAutoFit/>
          </a:bodyPr>
          <a:lstStyle/>
          <a:p>
            <a:pPr algn="ctr"/>
            <a:r>
              <a:rPr lang="en-US" sz="1800" b="1" dirty="0" smtClean="0">
                <a:solidFill>
                  <a:srgbClr val="FF0000"/>
                </a:solidFill>
              </a:rPr>
              <a:t>Cut 1</a:t>
            </a:r>
            <a:endParaRPr lang="en-US" sz="1800" b="1" dirty="0">
              <a:solidFill>
                <a:srgbClr val="FF0000"/>
              </a:solidFill>
            </a:endParaRPr>
          </a:p>
        </p:txBody>
      </p:sp>
      <p:cxnSp>
        <p:nvCxnSpPr>
          <p:cNvPr id="114" name="Straight Arrow Connector 113"/>
          <p:cNvCxnSpPr/>
          <p:nvPr/>
        </p:nvCxnSpPr>
        <p:spPr>
          <a:xfrm>
            <a:off x="15413779" y="19300630"/>
            <a:ext cx="4198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a:off x="16029255" y="19307971"/>
            <a:ext cx="4198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p:cNvCxnSpPr/>
          <p:nvPr/>
        </p:nvCxnSpPr>
        <p:spPr>
          <a:xfrm>
            <a:off x="16780087" y="19301282"/>
            <a:ext cx="4198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7" name="Straight Arrow Connector 116"/>
          <p:cNvCxnSpPr/>
          <p:nvPr/>
        </p:nvCxnSpPr>
        <p:spPr>
          <a:xfrm>
            <a:off x="17406268" y="19296854"/>
            <a:ext cx="4198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8" name="Oval 117"/>
          <p:cNvSpPr/>
          <p:nvPr/>
        </p:nvSpPr>
        <p:spPr>
          <a:xfrm>
            <a:off x="16532645" y="19252871"/>
            <a:ext cx="1651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7241168" y="19478738"/>
            <a:ext cx="1651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5910741" y="18966309"/>
            <a:ext cx="1651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5991078" y="18148981"/>
            <a:ext cx="3075" cy="22831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7326093" y="18138915"/>
            <a:ext cx="3075" cy="22831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6608045" y="18159047"/>
            <a:ext cx="3075" cy="22831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0325119" y="12268266"/>
            <a:ext cx="3728697" cy="2639770"/>
          </a:xfrm>
          <a:prstGeom prst="rect">
            <a:avLst/>
          </a:prstGeom>
          <a:noFill/>
        </p:spPr>
        <p:txBody>
          <a:bodyPr wrap="square" rtlCol="0">
            <a:spAutoFit/>
          </a:bodyPr>
          <a:lstStyle/>
          <a:p>
            <a:endParaRPr lang="en-US" dirty="0"/>
          </a:p>
        </p:txBody>
      </p:sp>
      <p:pic>
        <p:nvPicPr>
          <p:cNvPr id="123" name="Google Shape;310;p28">
            <a:extLst>
              <a:ext uri="{FF2B5EF4-FFF2-40B4-BE49-F238E27FC236}">
                <a16:creationId xmlns="" xmlns:a16="http://schemas.microsoft.com/office/drawing/2014/main" id="{B2D050B4-C63A-D74C-96B4-4239A91CD6DD}"/>
              </a:ext>
            </a:extLst>
          </p:cNvPr>
          <p:cNvPicPr preferRelativeResize="0">
            <a:picLocks noChangeAspect="1"/>
          </p:cNvPicPr>
          <p:nvPr/>
        </p:nvPicPr>
        <p:blipFill rotWithShape="1">
          <a:blip r:embed="rId4">
            <a:alphaModFix/>
          </a:blip>
          <a:srcRect l="21152" t="55077" r="53368" b="20511"/>
          <a:stretch/>
        </p:blipFill>
        <p:spPr>
          <a:xfrm>
            <a:off x="31684882" y="12030803"/>
            <a:ext cx="2357121" cy="3083339"/>
          </a:xfrm>
          <a:prstGeom prst="rect">
            <a:avLst/>
          </a:prstGeom>
          <a:noFill/>
          <a:ln>
            <a:noFill/>
          </a:ln>
        </p:spPr>
      </p:pic>
      <p:sp>
        <p:nvSpPr>
          <p:cNvPr id="124" name="Pie 123"/>
          <p:cNvSpPr/>
          <p:nvPr/>
        </p:nvSpPr>
        <p:spPr>
          <a:xfrm rot="2247356">
            <a:off x="30237002" y="12618990"/>
            <a:ext cx="1619365" cy="1722544"/>
          </a:xfrm>
          <a:prstGeom prst="pie">
            <a:avLst>
              <a:gd name="adj1" fmla="val 961528"/>
              <a:gd name="adj2" fmla="val 15871859"/>
            </a:avLst>
          </a:prstGeom>
          <a:solidFill>
            <a:schemeClr val="tx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5" name="Straight Connector 124"/>
          <p:cNvCxnSpPr/>
          <p:nvPr/>
        </p:nvCxnSpPr>
        <p:spPr>
          <a:xfrm>
            <a:off x="31539625" y="12771311"/>
            <a:ext cx="1367906" cy="603632"/>
          </a:xfrm>
          <a:prstGeom prst="line">
            <a:avLst/>
          </a:prstGeom>
          <a:ln>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31510270" y="13654758"/>
            <a:ext cx="1393004" cy="459705"/>
          </a:xfrm>
          <a:prstGeom prst="line">
            <a:avLst/>
          </a:prstGeom>
          <a:ln>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33058742" y="12596369"/>
            <a:ext cx="1112339" cy="584775"/>
          </a:xfrm>
          <a:prstGeom prst="rect">
            <a:avLst/>
          </a:prstGeom>
          <a:noFill/>
        </p:spPr>
        <p:txBody>
          <a:bodyPr wrap="square" rtlCol="0">
            <a:spAutoFit/>
          </a:bodyPr>
          <a:lstStyle/>
          <a:p>
            <a:pPr algn="ctr"/>
            <a:r>
              <a:rPr lang="en-US" sz="1600" dirty="0" smtClean="0">
                <a:solidFill>
                  <a:schemeClr val="accent5">
                    <a:lumMod val="20000"/>
                    <a:lumOff val="80000"/>
                  </a:schemeClr>
                </a:solidFill>
              </a:rPr>
              <a:t>Evans Blue </a:t>
            </a:r>
            <a:endParaRPr lang="en-US" sz="1600" dirty="0">
              <a:solidFill>
                <a:schemeClr val="accent5">
                  <a:lumMod val="20000"/>
                  <a:lumOff val="80000"/>
                </a:schemeClr>
              </a:solidFill>
            </a:endParaRPr>
          </a:p>
        </p:txBody>
      </p:sp>
      <p:pic>
        <p:nvPicPr>
          <p:cNvPr id="134" name="Picture 133"/>
          <p:cNvPicPr>
            <a:picLocks noChangeAspect="1"/>
          </p:cNvPicPr>
          <p:nvPr/>
        </p:nvPicPr>
        <p:blipFill rotWithShape="1">
          <a:blip r:embed="rId5"/>
          <a:srcRect l="46859" t="30156" r="11770" b="40329"/>
          <a:stretch/>
        </p:blipFill>
        <p:spPr>
          <a:xfrm>
            <a:off x="37537728" y="12028168"/>
            <a:ext cx="3085774" cy="3081528"/>
          </a:xfrm>
          <a:prstGeom prst="rect">
            <a:avLst/>
          </a:prstGeom>
        </p:spPr>
      </p:pic>
      <p:pic>
        <p:nvPicPr>
          <p:cNvPr id="135" name="Picture 134"/>
          <p:cNvPicPr>
            <a:picLocks noChangeAspect="1"/>
          </p:cNvPicPr>
          <p:nvPr/>
        </p:nvPicPr>
        <p:blipFill rotWithShape="1">
          <a:blip r:embed="rId6" cstate="print">
            <a:extLst>
              <a:ext uri="{28A0092B-C50C-407E-A947-70E740481C1C}">
                <a14:useLocalDpi xmlns:a14="http://schemas.microsoft.com/office/drawing/2010/main" val="0"/>
              </a:ext>
            </a:extLst>
          </a:blip>
          <a:srcRect l="40934" t="7626" r="6060" b="40544"/>
          <a:stretch/>
        </p:blipFill>
        <p:spPr>
          <a:xfrm>
            <a:off x="34420970" y="12028168"/>
            <a:ext cx="2752495" cy="3081528"/>
          </a:xfrm>
          <a:prstGeom prst="rect">
            <a:avLst/>
          </a:prstGeom>
        </p:spPr>
      </p:pic>
      <p:sp>
        <p:nvSpPr>
          <p:cNvPr id="136" name="TextBox 135"/>
          <p:cNvSpPr txBox="1"/>
          <p:nvPr/>
        </p:nvSpPr>
        <p:spPr>
          <a:xfrm>
            <a:off x="34897504" y="12407961"/>
            <a:ext cx="1709680" cy="338554"/>
          </a:xfrm>
          <a:prstGeom prst="rect">
            <a:avLst/>
          </a:prstGeom>
          <a:noFill/>
        </p:spPr>
        <p:txBody>
          <a:bodyPr wrap="square" rtlCol="0">
            <a:spAutoFit/>
          </a:bodyPr>
          <a:lstStyle/>
          <a:p>
            <a:pPr algn="ctr"/>
            <a:r>
              <a:rPr lang="en-US" sz="1600" dirty="0" smtClean="0"/>
              <a:t>Protrusion</a:t>
            </a:r>
            <a:endParaRPr lang="en-US" dirty="0"/>
          </a:p>
        </p:txBody>
      </p:sp>
      <p:cxnSp>
        <p:nvCxnSpPr>
          <p:cNvPr id="137" name="Straight Arrow Connector 136"/>
          <p:cNvCxnSpPr/>
          <p:nvPr/>
        </p:nvCxnSpPr>
        <p:spPr>
          <a:xfrm>
            <a:off x="35281933" y="12797594"/>
            <a:ext cx="198023" cy="2909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8" name="Straight Arrow Connector 137"/>
          <p:cNvCxnSpPr/>
          <p:nvPr/>
        </p:nvCxnSpPr>
        <p:spPr>
          <a:xfrm>
            <a:off x="35714486" y="12724225"/>
            <a:ext cx="0" cy="3377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9" name="Straight Arrow Connector 138"/>
          <p:cNvCxnSpPr/>
          <p:nvPr/>
        </p:nvCxnSpPr>
        <p:spPr>
          <a:xfrm flipH="1">
            <a:off x="35919878" y="12874368"/>
            <a:ext cx="242840" cy="2193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2" name="Oval 141"/>
          <p:cNvSpPr/>
          <p:nvPr/>
        </p:nvSpPr>
        <p:spPr>
          <a:xfrm>
            <a:off x="35414133" y="13164146"/>
            <a:ext cx="627165" cy="5071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01378" y="8968189"/>
            <a:ext cx="2617014" cy="461665"/>
          </a:xfrm>
          <a:prstGeom prst="rect">
            <a:avLst/>
          </a:prstGeom>
          <a:noFill/>
        </p:spPr>
        <p:txBody>
          <a:bodyPr wrap="square" rtlCol="0">
            <a:spAutoFit/>
          </a:bodyPr>
          <a:lstStyle/>
          <a:p>
            <a:r>
              <a:rPr lang="en-US" sz="2400" u="sng" dirty="0" smtClean="0"/>
              <a:t>MOTIVATION</a:t>
            </a:r>
            <a:endParaRPr lang="en-US" sz="2400" u="sng" dirty="0"/>
          </a:p>
        </p:txBody>
      </p:sp>
      <p:sp>
        <p:nvSpPr>
          <p:cNvPr id="3" name="TextBox 2"/>
          <p:cNvSpPr txBox="1"/>
          <p:nvPr/>
        </p:nvSpPr>
        <p:spPr>
          <a:xfrm>
            <a:off x="1360687" y="9432071"/>
            <a:ext cx="9265045" cy="7848302"/>
          </a:xfrm>
          <a:prstGeom prst="rect">
            <a:avLst/>
          </a:prstGeom>
          <a:noFill/>
        </p:spPr>
        <p:txBody>
          <a:bodyPr wrap="square" rtlCol="0">
            <a:spAutoFit/>
          </a:bodyPr>
          <a:lstStyle/>
          <a:p>
            <a:r>
              <a:rPr lang="en-US" sz="2400" dirty="0"/>
              <a:t>Deep vein thrombosis (DVT) is a major public health problem, affecting 5% of the population and costing an estimated $10 billion in healthcare in the United States. DVT can result in the amputation of limbs and an increase in mortality rates </a:t>
            </a:r>
            <a:r>
              <a:rPr lang="en-US" sz="2400" dirty="0" smtClean="0"/>
              <a:t>due to </a:t>
            </a:r>
            <a:r>
              <a:rPr lang="en-US" sz="2400" dirty="0"/>
              <a:t>critical obstruction within the veins. For critical venous obstructions, catheter-directed  thrombolytic drugs are the frontline therapy for recanalization; however, adverse effects such as pulmonary embolism and incomplete removal are characteristic of this method. Recent studies show therapeutic ultrasound can be used as an non-invasive instrument that can ablate tissue, including thrombi. Therapeutic ultrasound has the potential to improve penetration and diffusion of thrombolytic drugs, lowering the likelihood of re-thrombosis. This application can also be applied to anticancer therapeutics. Despite the leaky vasculature characteristic of tumors, anticancer therapeutics are unable to penetrate further than 50 </a:t>
            </a:r>
            <a:r>
              <a:rPr lang="el-GR" sz="2400" dirty="0"/>
              <a:t>μ</a:t>
            </a:r>
            <a:r>
              <a:rPr lang="en-US" sz="2400" dirty="0"/>
              <a:t>m beyond the blood vessel. This is in part due to the excessive reliance on the enhanced permeability and retention (EPR) effect for passive accumulation of the therapeutic agent. It is believed that using the mechanical activity produced by the ultrasound can increase the penetration and diffusion of anticancer therapeutics into the cancerous tissue. </a:t>
            </a:r>
          </a:p>
        </p:txBody>
      </p:sp>
      <p:sp>
        <p:nvSpPr>
          <p:cNvPr id="4" name="TextBox 3"/>
          <p:cNvSpPr txBox="1"/>
          <p:nvPr/>
        </p:nvSpPr>
        <p:spPr>
          <a:xfrm>
            <a:off x="1259959" y="23790890"/>
            <a:ext cx="4031350" cy="461665"/>
          </a:xfrm>
          <a:prstGeom prst="rect">
            <a:avLst/>
          </a:prstGeom>
          <a:noFill/>
        </p:spPr>
        <p:txBody>
          <a:bodyPr wrap="square" rtlCol="0">
            <a:spAutoFit/>
          </a:bodyPr>
          <a:lstStyle/>
          <a:p>
            <a:r>
              <a:rPr lang="en-US" sz="2400" u="sng" dirty="0" smtClean="0"/>
              <a:t>WHAT IS HISTOTRIPSY?</a:t>
            </a:r>
            <a:endParaRPr lang="en-US" sz="2400" u="sng" dirty="0"/>
          </a:p>
        </p:txBody>
      </p:sp>
      <p:sp>
        <p:nvSpPr>
          <p:cNvPr id="6" name="TextBox 5"/>
          <p:cNvSpPr txBox="1"/>
          <p:nvPr/>
        </p:nvSpPr>
        <p:spPr>
          <a:xfrm>
            <a:off x="1287712" y="24206389"/>
            <a:ext cx="10237483" cy="5262979"/>
          </a:xfrm>
          <a:prstGeom prst="rect">
            <a:avLst/>
          </a:prstGeom>
          <a:noFill/>
        </p:spPr>
        <p:txBody>
          <a:bodyPr wrap="square" rtlCol="0">
            <a:spAutoFit/>
          </a:bodyPr>
          <a:lstStyle/>
          <a:p>
            <a:r>
              <a:rPr lang="en-US" sz="2400" dirty="0"/>
              <a:t>Histotripsy is a form of therapeutic ultrasound in which acoustic energy generated by a transducer is focused on a targeted volume inside the body. The delivery of acoustic energy is in the form of short (&lt;10 microseconds), very high intensity pulses that induce extreme pressure change. Cavitation is a process that occurs when a sufficiently negative pressure is applied to a tissue to cause microbubble formation from fluid vaporization and release of dissolved gas. Microbubble clouds are only initiated whenever the peak negative pressure in an acoustic waveform exceeds an intrinsic threshold which is around 25 MPa in most tissue. The bubbles exhibit dynamic patterns of oscillations and inertial collapse which imparts severe stress on the surrounding cells and tissues, producing cellular and tissue fragmentation. They become excellent sound reflectors that appear as areas of hyperechoic zones with ultrasound imaging. This allows accurate targeting for localization and real-time monitoring.      </a:t>
            </a:r>
            <a:endParaRPr lang="en-US" sz="2400" dirty="0"/>
          </a:p>
        </p:txBody>
      </p:sp>
      <p:pic>
        <p:nvPicPr>
          <p:cNvPr id="181" name="Picture 180" descr="Blausen_0609_LegVeins.png"/>
          <p:cNvPicPr>
            <a:picLocks noChangeAspect="1"/>
          </p:cNvPicPr>
          <p:nvPr/>
        </p:nvPicPr>
        <p:blipFill rotWithShape="1">
          <a:blip r:embed="rId7">
            <a:extLst>
              <a:ext uri="{28A0092B-C50C-407E-A947-70E740481C1C}">
                <a14:useLocalDpi xmlns:a14="http://schemas.microsoft.com/office/drawing/2010/main" val="0"/>
              </a:ext>
            </a:extLst>
          </a:blip>
          <a:srcRect l="64973" b="3813"/>
          <a:stretch/>
        </p:blipFill>
        <p:spPr>
          <a:xfrm>
            <a:off x="2807714" y="17684375"/>
            <a:ext cx="1153031" cy="4749453"/>
          </a:xfrm>
          <a:prstGeom prst="rect">
            <a:avLst/>
          </a:prstGeom>
        </p:spPr>
      </p:pic>
      <p:sp>
        <p:nvSpPr>
          <p:cNvPr id="182" name="Rectangle 181"/>
          <p:cNvSpPr/>
          <p:nvPr/>
        </p:nvSpPr>
        <p:spPr>
          <a:xfrm>
            <a:off x="4487581" y="19497322"/>
            <a:ext cx="134461" cy="8300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TextBox 182"/>
          <p:cNvSpPr txBox="1"/>
          <p:nvPr/>
        </p:nvSpPr>
        <p:spPr>
          <a:xfrm>
            <a:off x="1588651" y="19025312"/>
            <a:ext cx="1219062" cy="369332"/>
          </a:xfrm>
          <a:prstGeom prst="rect">
            <a:avLst/>
          </a:prstGeom>
          <a:noFill/>
        </p:spPr>
        <p:txBody>
          <a:bodyPr wrap="square" rtlCol="0">
            <a:spAutoFit/>
          </a:bodyPr>
          <a:lstStyle/>
          <a:p>
            <a:pPr algn="ctr"/>
            <a:r>
              <a:rPr lang="en-US" sz="1800" dirty="0">
                <a:latin typeface="Arial"/>
                <a:cs typeface="Arial"/>
              </a:rPr>
              <a:t>Thrombus</a:t>
            </a:r>
          </a:p>
        </p:txBody>
      </p:sp>
      <p:cxnSp>
        <p:nvCxnSpPr>
          <p:cNvPr id="184" name="Straight Connector 183"/>
          <p:cNvCxnSpPr>
            <a:endCxn id="183" idx="3"/>
          </p:cNvCxnSpPr>
          <p:nvPr/>
        </p:nvCxnSpPr>
        <p:spPr>
          <a:xfrm flipH="1">
            <a:off x="2807713" y="19163812"/>
            <a:ext cx="437910" cy="46166"/>
          </a:xfrm>
          <a:prstGeom prst="line">
            <a:avLst/>
          </a:prstGeom>
          <a:ln>
            <a:solidFill>
              <a:schemeClr val="tx1"/>
            </a:solidFill>
            <a:headEnd type="arrow"/>
          </a:ln>
          <a:effectLst/>
        </p:spPr>
        <p:style>
          <a:lnRef idx="2">
            <a:schemeClr val="accent1"/>
          </a:lnRef>
          <a:fillRef idx="0">
            <a:schemeClr val="accent1"/>
          </a:fillRef>
          <a:effectRef idx="1">
            <a:schemeClr val="accent1"/>
          </a:effectRef>
          <a:fontRef idx="minor">
            <a:schemeClr val="tx1"/>
          </a:fontRef>
        </p:style>
      </p:cxnSp>
      <p:sp>
        <p:nvSpPr>
          <p:cNvPr id="185" name="Rectangle 184"/>
          <p:cNvSpPr/>
          <p:nvPr/>
        </p:nvSpPr>
        <p:spPr>
          <a:xfrm>
            <a:off x="2806439" y="21642999"/>
            <a:ext cx="510527" cy="8300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Freeform 185"/>
          <p:cNvSpPr/>
          <p:nvPr/>
        </p:nvSpPr>
        <p:spPr>
          <a:xfrm>
            <a:off x="3212776" y="18897393"/>
            <a:ext cx="76634" cy="339410"/>
          </a:xfrm>
          <a:custGeom>
            <a:avLst/>
            <a:gdLst>
              <a:gd name="connsiteX0" fmla="*/ 76634 w 76634"/>
              <a:gd name="connsiteY0" fmla="*/ 339410 h 339410"/>
              <a:gd name="connsiteX1" fmla="*/ 43791 w 76634"/>
              <a:gd name="connsiteY1" fmla="*/ 229923 h 339410"/>
              <a:gd name="connsiteX2" fmla="*/ 32843 w 76634"/>
              <a:gd name="connsiteY2" fmla="*/ 109487 h 339410"/>
              <a:gd name="connsiteX3" fmla="*/ 0 w 76634"/>
              <a:gd name="connsiteY3" fmla="*/ 0 h 339410"/>
            </a:gdLst>
            <a:ahLst/>
            <a:cxnLst>
              <a:cxn ang="0">
                <a:pos x="connsiteX0" y="connsiteY0"/>
              </a:cxn>
              <a:cxn ang="0">
                <a:pos x="connsiteX1" y="connsiteY1"/>
              </a:cxn>
              <a:cxn ang="0">
                <a:pos x="connsiteX2" y="connsiteY2"/>
              </a:cxn>
              <a:cxn ang="0">
                <a:pos x="connsiteX3" y="connsiteY3"/>
              </a:cxn>
            </a:cxnLst>
            <a:rect l="l" t="t" r="r" b="b"/>
            <a:pathLst>
              <a:path w="76634" h="339410">
                <a:moveTo>
                  <a:pt x="76634" y="339410"/>
                </a:moveTo>
                <a:cubicBezTo>
                  <a:pt x="63861" y="303826"/>
                  <a:pt x="51089" y="268243"/>
                  <a:pt x="43791" y="229923"/>
                </a:cubicBezTo>
                <a:cubicBezTo>
                  <a:pt x="36492" y="191602"/>
                  <a:pt x="40141" y="147807"/>
                  <a:pt x="32843" y="109487"/>
                </a:cubicBezTo>
                <a:cubicBezTo>
                  <a:pt x="25544" y="71166"/>
                  <a:pt x="0" y="0"/>
                  <a:pt x="0" y="0"/>
                </a:cubicBezTo>
              </a:path>
            </a:pathLst>
          </a:custGeom>
          <a:ln w="762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 name="TextBox 186"/>
          <p:cNvSpPr txBox="1"/>
          <p:nvPr/>
        </p:nvSpPr>
        <p:spPr>
          <a:xfrm>
            <a:off x="1496468" y="18284404"/>
            <a:ext cx="1125139" cy="646331"/>
          </a:xfrm>
          <a:prstGeom prst="rect">
            <a:avLst/>
          </a:prstGeom>
          <a:noFill/>
        </p:spPr>
        <p:txBody>
          <a:bodyPr wrap="square" rtlCol="0">
            <a:spAutoFit/>
          </a:bodyPr>
          <a:lstStyle/>
          <a:p>
            <a:pPr algn="ctr"/>
            <a:r>
              <a:rPr lang="en-US" sz="1800" dirty="0" smtClean="0">
                <a:latin typeface="Arial"/>
                <a:cs typeface="Arial"/>
              </a:rPr>
              <a:t>Femoral </a:t>
            </a:r>
          </a:p>
          <a:p>
            <a:pPr algn="ctr"/>
            <a:r>
              <a:rPr lang="en-US" sz="1800" dirty="0" smtClean="0">
                <a:latin typeface="Arial"/>
                <a:cs typeface="Arial"/>
              </a:rPr>
              <a:t>Vein</a:t>
            </a:r>
            <a:endParaRPr lang="en-US" sz="1800" dirty="0">
              <a:latin typeface="Arial"/>
              <a:cs typeface="Arial"/>
            </a:endParaRPr>
          </a:p>
        </p:txBody>
      </p:sp>
      <p:cxnSp>
        <p:nvCxnSpPr>
          <p:cNvPr id="188" name="Straight Connector 187"/>
          <p:cNvCxnSpPr>
            <a:stCxn id="186" idx="2"/>
            <a:endCxn id="187" idx="3"/>
          </p:cNvCxnSpPr>
          <p:nvPr/>
        </p:nvCxnSpPr>
        <p:spPr>
          <a:xfrm flipH="1" flipV="1">
            <a:off x="2621607" y="18607570"/>
            <a:ext cx="624012" cy="399310"/>
          </a:xfrm>
          <a:prstGeom prst="line">
            <a:avLst/>
          </a:prstGeom>
          <a:ln>
            <a:solidFill>
              <a:schemeClr val="tx1"/>
            </a:solidFill>
            <a:headEnd type="arrow"/>
          </a:ln>
          <a:effectLst/>
        </p:spPr>
        <p:style>
          <a:lnRef idx="2">
            <a:schemeClr val="accent1"/>
          </a:lnRef>
          <a:fillRef idx="0">
            <a:schemeClr val="accent1"/>
          </a:fillRef>
          <a:effectRef idx="1">
            <a:schemeClr val="accent1"/>
          </a:effectRef>
          <a:fontRef idx="minor">
            <a:schemeClr val="tx1"/>
          </a:fontRef>
        </p:style>
      </p:cxnSp>
      <p:sp>
        <p:nvSpPr>
          <p:cNvPr id="189" name="Rectangle 188"/>
          <p:cNvSpPr/>
          <p:nvPr/>
        </p:nvSpPr>
        <p:spPr>
          <a:xfrm>
            <a:off x="5987181" y="21188924"/>
            <a:ext cx="45719" cy="9692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Freeform 189"/>
          <p:cNvSpPr/>
          <p:nvPr/>
        </p:nvSpPr>
        <p:spPr>
          <a:xfrm>
            <a:off x="3287640" y="19370074"/>
            <a:ext cx="1201616" cy="1084385"/>
          </a:xfrm>
          <a:custGeom>
            <a:avLst/>
            <a:gdLst>
              <a:gd name="connsiteX0" fmla="*/ 0 w 1201616"/>
              <a:gd name="connsiteY0" fmla="*/ 0 h 1084385"/>
              <a:gd name="connsiteX1" fmla="*/ 29308 w 1201616"/>
              <a:gd name="connsiteY1" fmla="*/ 224693 h 1084385"/>
              <a:gd name="connsiteX2" fmla="*/ 87923 w 1201616"/>
              <a:gd name="connsiteY2" fmla="*/ 322385 h 1084385"/>
              <a:gd name="connsiteX3" fmla="*/ 127000 w 1201616"/>
              <a:gd name="connsiteY3" fmla="*/ 449385 h 1084385"/>
              <a:gd name="connsiteX4" fmla="*/ 185616 w 1201616"/>
              <a:gd name="connsiteY4" fmla="*/ 654539 h 1084385"/>
              <a:gd name="connsiteX5" fmla="*/ 185616 w 1201616"/>
              <a:gd name="connsiteY5" fmla="*/ 810847 h 1084385"/>
              <a:gd name="connsiteX6" fmla="*/ 195385 w 1201616"/>
              <a:gd name="connsiteY6" fmla="*/ 918308 h 1084385"/>
              <a:gd name="connsiteX7" fmla="*/ 312616 w 1201616"/>
              <a:gd name="connsiteY7" fmla="*/ 937847 h 1084385"/>
              <a:gd name="connsiteX8" fmla="*/ 1201616 w 1201616"/>
              <a:gd name="connsiteY8" fmla="*/ 1084385 h 108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616" h="1084385">
                <a:moveTo>
                  <a:pt x="0" y="0"/>
                </a:moveTo>
                <a:cubicBezTo>
                  <a:pt x="7327" y="85481"/>
                  <a:pt x="14654" y="170962"/>
                  <a:pt x="29308" y="224693"/>
                </a:cubicBezTo>
                <a:cubicBezTo>
                  <a:pt x="43962" y="278424"/>
                  <a:pt x="71641" y="284937"/>
                  <a:pt x="87923" y="322385"/>
                </a:cubicBezTo>
                <a:cubicBezTo>
                  <a:pt x="104205" y="359833"/>
                  <a:pt x="110718" y="394026"/>
                  <a:pt x="127000" y="449385"/>
                </a:cubicBezTo>
                <a:cubicBezTo>
                  <a:pt x="143282" y="504744"/>
                  <a:pt x="175847" y="594295"/>
                  <a:pt x="185616" y="654539"/>
                </a:cubicBezTo>
                <a:cubicBezTo>
                  <a:pt x="195385" y="714783"/>
                  <a:pt x="183988" y="766886"/>
                  <a:pt x="185616" y="810847"/>
                </a:cubicBezTo>
                <a:cubicBezTo>
                  <a:pt x="187244" y="854808"/>
                  <a:pt x="174218" y="897141"/>
                  <a:pt x="195385" y="918308"/>
                </a:cubicBezTo>
                <a:cubicBezTo>
                  <a:pt x="216552" y="939475"/>
                  <a:pt x="312616" y="937847"/>
                  <a:pt x="312616" y="937847"/>
                </a:cubicBezTo>
                <a:lnTo>
                  <a:pt x="1201616" y="1084385"/>
                </a:lnTo>
              </a:path>
            </a:pathLst>
          </a:custGeom>
          <a:ln w="50800">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91" name="Picture 190" descr="Clot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5941425" y="18559295"/>
            <a:ext cx="3408710" cy="1828800"/>
          </a:xfrm>
          <a:prstGeom prst="rect">
            <a:avLst/>
          </a:prstGeom>
        </p:spPr>
      </p:pic>
      <p:sp>
        <p:nvSpPr>
          <p:cNvPr id="192" name="TextBox 191"/>
          <p:cNvSpPr txBox="1"/>
          <p:nvPr/>
        </p:nvSpPr>
        <p:spPr>
          <a:xfrm>
            <a:off x="4459191" y="17910500"/>
            <a:ext cx="1866102" cy="646331"/>
          </a:xfrm>
          <a:prstGeom prst="rect">
            <a:avLst/>
          </a:prstGeom>
          <a:noFill/>
        </p:spPr>
        <p:txBody>
          <a:bodyPr wrap="square" rtlCol="0">
            <a:spAutoFit/>
          </a:bodyPr>
          <a:lstStyle/>
          <a:p>
            <a:pPr algn="ctr"/>
            <a:r>
              <a:rPr lang="en-US" sz="1800" dirty="0">
                <a:latin typeface="Arial"/>
                <a:cs typeface="Arial"/>
              </a:rPr>
              <a:t>Chronic, Fibrous </a:t>
            </a:r>
            <a:r>
              <a:rPr lang="en-US" sz="1800" dirty="0" smtClean="0">
                <a:latin typeface="Arial"/>
                <a:cs typeface="Arial"/>
              </a:rPr>
              <a:t>Thrombus</a:t>
            </a:r>
            <a:endParaRPr lang="en-US" sz="1800" baseline="30000" dirty="0">
              <a:latin typeface="Arial"/>
              <a:cs typeface="Arial"/>
            </a:endParaRPr>
          </a:p>
        </p:txBody>
      </p:sp>
      <p:cxnSp>
        <p:nvCxnSpPr>
          <p:cNvPr id="193" name="Straight Connector 192"/>
          <p:cNvCxnSpPr>
            <a:endCxn id="192" idx="3"/>
          </p:cNvCxnSpPr>
          <p:nvPr/>
        </p:nvCxnSpPr>
        <p:spPr>
          <a:xfrm flipH="1">
            <a:off x="6325293" y="17910499"/>
            <a:ext cx="1278034" cy="323167"/>
          </a:xfrm>
          <a:prstGeom prst="line">
            <a:avLst/>
          </a:prstGeom>
          <a:ln>
            <a:solidFill>
              <a:schemeClr val="tx1"/>
            </a:solidFill>
            <a:headEnd type="arrow"/>
          </a:ln>
          <a:effectLst/>
        </p:spPr>
        <p:style>
          <a:lnRef idx="2">
            <a:schemeClr val="accent1"/>
          </a:lnRef>
          <a:fillRef idx="0">
            <a:schemeClr val="accent1"/>
          </a:fillRef>
          <a:effectRef idx="1">
            <a:schemeClr val="accent1"/>
          </a:effectRef>
          <a:fontRef idx="minor">
            <a:schemeClr val="tx1"/>
          </a:fontRef>
        </p:style>
      </p:cxnSp>
      <p:sp>
        <p:nvSpPr>
          <p:cNvPr id="194" name="TextBox 193"/>
          <p:cNvSpPr txBox="1"/>
          <p:nvPr/>
        </p:nvSpPr>
        <p:spPr>
          <a:xfrm>
            <a:off x="3841108" y="19992794"/>
            <a:ext cx="2351780" cy="923330"/>
          </a:xfrm>
          <a:prstGeom prst="rect">
            <a:avLst/>
          </a:prstGeom>
          <a:solidFill>
            <a:schemeClr val="bg1"/>
          </a:solidFill>
          <a:ln w="50800">
            <a:solidFill>
              <a:srgbClr val="FF6600"/>
            </a:solidFill>
          </a:ln>
        </p:spPr>
        <p:txBody>
          <a:bodyPr wrap="square" rtlCol="0">
            <a:spAutoFit/>
          </a:bodyPr>
          <a:lstStyle/>
          <a:p>
            <a:pPr algn="ctr"/>
            <a:r>
              <a:rPr lang="en-US" sz="1800" dirty="0" smtClean="0">
                <a:latin typeface="Arial"/>
                <a:cs typeface="Arial"/>
              </a:rPr>
              <a:t>Catheter </a:t>
            </a:r>
            <a:r>
              <a:rPr lang="en-US" sz="1800" dirty="0">
                <a:latin typeface="Arial"/>
                <a:cs typeface="Arial"/>
              </a:rPr>
              <a:t>Directed Thrombolytic </a:t>
            </a:r>
            <a:r>
              <a:rPr lang="en-US" sz="1800" dirty="0" smtClean="0">
                <a:latin typeface="Arial"/>
                <a:cs typeface="Arial"/>
              </a:rPr>
              <a:t>Therapy</a:t>
            </a:r>
            <a:endParaRPr lang="en-US" sz="1800" baseline="30000" dirty="0">
              <a:latin typeface="Arial"/>
              <a:cs typeface="Arial"/>
            </a:endParaRPr>
          </a:p>
        </p:txBody>
      </p:sp>
      <p:sp>
        <p:nvSpPr>
          <p:cNvPr id="195" name="TextBox 194"/>
          <p:cNvSpPr txBox="1"/>
          <p:nvPr/>
        </p:nvSpPr>
        <p:spPr>
          <a:xfrm>
            <a:off x="8646100" y="19438496"/>
            <a:ext cx="1925214" cy="369332"/>
          </a:xfrm>
          <a:prstGeom prst="rect">
            <a:avLst/>
          </a:prstGeom>
          <a:noFill/>
        </p:spPr>
        <p:txBody>
          <a:bodyPr wrap="square" rtlCol="0">
            <a:spAutoFit/>
          </a:bodyPr>
          <a:lstStyle/>
          <a:p>
            <a:pPr algn="ctr"/>
            <a:r>
              <a:rPr lang="en-US" sz="1800" dirty="0">
                <a:latin typeface="Arial"/>
                <a:cs typeface="Arial"/>
              </a:rPr>
              <a:t>Acute Thrombus</a:t>
            </a:r>
          </a:p>
        </p:txBody>
      </p:sp>
      <p:cxnSp>
        <p:nvCxnSpPr>
          <p:cNvPr id="196" name="Straight Connector 195"/>
          <p:cNvCxnSpPr>
            <a:endCxn id="195" idx="2"/>
          </p:cNvCxnSpPr>
          <p:nvPr/>
        </p:nvCxnSpPr>
        <p:spPr>
          <a:xfrm flipV="1">
            <a:off x="7764867" y="19807828"/>
            <a:ext cx="1843840" cy="381428"/>
          </a:xfrm>
          <a:prstGeom prst="line">
            <a:avLst/>
          </a:prstGeom>
          <a:ln>
            <a:solidFill>
              <a:schemeClr val="tx1"/>
            </a:solidFill>
            <a:headEnd type="arrow"/>
          </a:ln>
          <a:effectLst/>
        </p:spPr>
        <p:style>
          <a:lnRef idx="2">
            <a:schemeClr val="accent1"/>
          </a:lnRef>
          <a:fillRef idx="0">
            <a:schemeClr val="accent1"/>
          </a:fillRef>
          <a:effectRef idx="1">
            <a:schemeClr val="accent1"/>
          </a:effectRef>
          <a:fontRef idx="minor">
            <a:schemeClr val="tx1"/>
          </a:fontRef>
        </p:style>
      </p:cxnSp>
      <p:sp>
        <p:nvSpPr>
          <p:cNvPr id="197" name="TextBox 196"/>
          <p:cNvSpPr txBox="1"/>
          <p:nvPr/>
        </p:nvSpPr>
        <p:spPr>
          <a:xfrm>
            <a:off x="3988017" y="18897393"/>
            <a:ext cx="2214852" cy="646331"/>
          </a:xfrm>
          <a:prstGeom prst="rect">
            <a:avLst/>
          </a:prstGeom>
          <a:noFill/>
        </p:spPr>
        <p:txBody>
          <a:bodyPr wrap="square" rtlCol="0">
            <a:spAutoFit/>
          </a:bodyPr>
          <a:lstStyle/>
          <a:p>
            <a:pPr algn="ctr"/>
            <a:r>
              <a:rPr lang="en-US" sz="1800" dirty="0">
                <a:latin typeface="Arial"/>
                <a:cs typeface="Arial"/>
              </a:rPr>
              <a:t>Ineffective for Chronic </a:t>
            </a:r>
            <a:r>
              <a:rPr lang="en-US" sz="1800" dirty="0" smtClean="0">
                <a:latin typeface="Arial"/>
                <a:cs typeface="Arial"/>
              </a:rPr>
              <a:t>Thrombus</a:t>
            </a:r>
            <a:endParaRPr lang="en-US" sz="1800" baseline="30000" dirty="0">
              <a:latin typeface="Arial"/>
              <a:cs typeface="Arial"/>
            </a:endParaRPr>
          </a:p>
        </p:txBody>
      </p:sp>
      <p:cxnSp>
        <p:nvCxnSpPr>
          <p:cNvPr id="198" name="Straight Arrow Connector 197"/>
          <p:cNvCxnSpPr/>
          <p:nvPr/>
        </p:nvCxnSpPr>
        <p:spPr>
          <a:xfrm flipV="1">
            <a:off x="5086468" y="18556832"/>
            <a:ext cx="173063" cy="370344"/>
          </a:xfrm>
          <a:prstGeom prst="straightConnector1">
            <a:avLst/>
          </a:prstGeom>
          <a:ln w="50800">
            <a:solidFill>
              <a:srgbClr val="FF0000"/>
            </a:solidFill>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a:endCxn id="194" idx="0"/>
          </p:cNvCxnSpPr>
          <p:nvPr/>
        </p:nvCxnSpPr>
        <p:spPr>
          <a:xfrm>
            <a:off x="5011974" y="19438496"/>
            <a:ext cx="5024" cy="554298"/>
          </a:xfrm>
          <a:prstGeom prst="line">
            <a:avLst/>
          </a:prstGeom>
          <a:ln w="50800">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200" name="Elbow Connector 199"/>
          <p:cNvCxnSpPr/>
          <p:nvPr/>
        </p:nvCxnSpPr>
        <p:spPr>
          <a:xfrm rot="16200000" flipH="1">
            <a:off x="4640431" y="21336673"/>
            <a:ext cx="993442" cy="193700"/>
          </a:xfrm>
          <a:prstGeom prst="bentConnector2">
            <a:avLst/>
          </a:prstGeom>
          <a:ln w="50800">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201" name="TextBox 200"/>
          <p:cNvSpPr txBox="1"/>
          <p:nvPr/>
        </p:nvSpPr>
        <p:spPr>
          <a:xfrm>
            <a:off x="5259531" y="21552577"/>
            <a:ext cx="1926198" cy="646331"/>
          </a:xfrm>
          <a:prstGeom prst="rect">
            <a:avLst/>
          </a:prstGeom>
          <a:noFill/>
        </p:spPr>
        <p:txBody>
          <a:bodyPr wrap="square" rtlCol="0">
            <a:spAutoFit/>
          </a:bodyPr>
          <a:lstStyle/>
          <a:p>
            <a:pPr algn="ctr"/>
            <a:r>
              <a:rPr lang="en-US" sz="1800" dirty="0">
                <a:latin typeface="Arial"/>
                <a:cs typeface="Arial"/>
              </a:rPr>
              <a:t>Efficacious for </a:t>
            </a:r>
          </a:p>
          <a:p>
            <a:pPr algn="ctr"/>
            <a:r>
              <a:rPr lang="en-US" sz="1800" dirty="0">
                <a:latin typeface="Arial"/>
                <a:cs typeface="Arial"/>
              </a:rPr>
              <a:t>Acute Thrombus</a:t>
            </a:r>
          </a:p>
        </p:txBody>
      </p:sp>
      <p:cxnSp>
        <p:nvCxnSpPr>
          <p:cNvPr id="261" name="Elbow Connector 260"/>
          <p:cNvCxnSpPr/>
          <p:nvPr/>
        </p:nvCxnSpPr>
        <p:spPr>
          <a:xfrm flipV="1">
            <a:off x="7185729" y="19827983"/>
            <a:ext cx="2489103" cy="2027195"/>
          </a:xfrm>
          <a:prstGeom prst="bentConnector2">
            <a:avLst/>
          </a:prstGeom>
          <a:ln w="50800">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684056" y="22461130"/>
            <a:ext cx="9917655" cy="923330"/>
          </a:xfrm>
          <a:prstGeom prst="rect">
            <a:avLst/>
          </a:prstGeom>
          <a:noFill/>
        </p:spPr>
        <p:txBody>
          <a:bodyPr wrap="square" rtlCol="0">
            <a:spAutoFit/>
          </a:bodyPr>
          <a:lstStyle/>
          <a:p>
            <a:r>
              <a:rPr lang="en-US" sz="1800" dirty="0" smtClean="0"/>
              <a:t>Figure 1: Illustration of Catheter-Directed Thrombolytic Therapy. This technique proves ineffective for chronic thrombi given the methodology of the procedure. This results in fragmentation of the thrombus and an increase in the likelihood of re-thrombosis.  </a:t>
            </a:r>
            <a:endParaRPr lang="en-US" sz="1800" dirty="0"/>
          </a:p>
        </p:txBody>
      </p:sp>
      <p:sp>
        <p:nvSpPr>
          <p:cNvPr id="47" name="TextBox 46"/>
          <p:cNvSpPr txBox="1"/>
          <p:nvPr/>
        </p:nvSpPr>
        <p:spPr>
          <a:xfrm>
            <a:off x="31726404" y="14587864"/>
            <a:ext cx="1056581" cy="338554"/>
          </a:xfrm>
          <a:prstGeom prst="rect">
            <a:avLst/>
          </a:prstGeom>
          <a:noFill/>
        </p:spPr>
        <p:txBody>
          <a:bodyPr wrap="square" rtlCol="0">
            <a:spAutoFit/>
          </a:bodyPr>
          <a:lstStyle/>
          <a:p>
            <a:r>
              <a:rPr lang="en-US" sz="1600" dirty="0" smtClean="0"/>
              <a:t>Phantom</a:t>
            </a:r>
            <a:endParaRPr lang="en-US" sz="1600" dirty="0"/>
          </a:p>
        </p:txBody>
      </p:sp>
      <p:pic>
        <p:nvPicPr>
          <p:cNvPr id="48" name="Picture 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023191" y="9377661"/>
            <a:ext cx="8663152" cy="487302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TM04033923[[fn=Depth]]</Template>
  <TotalTime>7280</TotalTime>
  <Words>1817</Words>
  <Application>Microsoft Office PowerPoint</Application>
  <PresentationFormat>Custom</PresentationFormat>
  <Paragraphs>148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Investigating the Efficacy of Histotripsy on Drug Delivery Heather Thompson, Kenneth Bader  University of Chicago, Department of Radiology, 5801 S Ellis Avenue, Chicago, IL 60637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Photo Sensor Using Arduino Daniela Olivera, Kemo BS Jammeh, Asia Foster, Mo Thi Berea College, Physics Program, 101 Chestnut Street, Berea, KY 40404</dc:title>
  <dc:creator>Daniela Olivera</dc:creator>
  <cp:lastModifiedBy>Heather N. Thompson</cp:lastModifiedBy>
  <cp:revision>178</cp:revision>
  <cp:lastPrinted>2017-12-04T13:58:43Z</cp:lastPrinted>
  <dcterms:modified xsi:type="dcterms:W3CDTF">2018-10-16T21:57:50Z</dcterms:modified>
</cp:coreProperties>
</file>