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6"/>
  </p:notesMasterIdLst>
  <p:sldIdLst>
    <p:sldId id="257" r:id="rId5"/>
  </p:sldIdLst>
  <p:sldSz cx="43891200" cy="24688800"/>
  <p:notesSz cx="6858000" cy="9144000"/>
  <p:defaultTextStyle>
    <a:defPPr>
      <a:defRPr lang="en-US"/>
    </a:defPPr>
    <a:lvl1pPr marL="0" algn="l" defTabSz="3291840" rtl="0" eaLnBrk="1" latinLnBrk="0" hangingPunct="1">
      <a:defRPr sz="6480" kern="1200">
        <a:solidFill>
          <a:schemeClr val="tx1"/>
        </a:solidFill>
        <a:latin typeface="+mn-lt"/>
        <a:ea typeface="+mn-ea"/>
        <a:cs typeface="+mn-cs"/>
      </a:defRPr>
    </a:lvl1pPr>
    <a:lvl2pPr marL="1645920" algn="l" defTabSz="3291840" rtl="0" eaLnBrk="1" latinLnBrk="0" hangingPunct="1">
      <a:defRPr sz="6480" kern="1200">
        <a:solidFill>
          <a:schemeClr val="tx1"/>
        </a:solidFill>
        <a:latin typeface="+mn-lt"/>
        <a:ea typeface="+mn-ea"/>
        <a:cs typeface="+mn-cs"/>
      </a:defRPr>
    </a:lvl2pPr>
    <a:lvl3pPr marL="3291840" algn="l" defTabSz="3291840" rtl="0" eaLnBrk="1" latinLnBrk="0" hangingPunct="1">
      <a:defRPr sz="6480" kern="1200">
        <a:solidFill>
          <a:schemeClr val="tx1"/>
        </a:solidFill>
        <a:latin typeface="+mn-lt"/>
        <a:ea typeface="+mn-ea"/>
        <a:cs typeface="+mn-cs"/>
      </a:defRPr>
    </a:lvl3pPr>
    <a:lvl4pPr marL="4937760" algn="l" defTabSz="3291840" rtl="0" eaLnBrk="1" latinLnBrk="0" hangingPunct="1">
      <a:defRPr sz="6480" kern="1200">
        <a:solidFill>
          <a:schemeClr val="tx1"/>
        </a:solidFill>
        <a:latin typeface="+mn-lt"/>
        <a:ea typeface="+mn-ea"/>
        <a:cs typeface="+mn-cs"/>
      </a:defRPr>
    </a:lvl4pPr>
    <a:lvl5pPr marL="6583680" algn="l" defTabSz="3291840" rtl="0" eaLnBrk="1" latinLnBrk="0" hangingPunct="1">
      <a:defRPr sz="6480" kern="1200">
        <a:solidFill>
          <a:schemeClr val="tx1"/>
        </a:solidFill>
        <a:latin typeface="+mn-lt"/>
        <a:ea typeface="+mn-ea"/>
        <a:cs typeface="+mn-cs"/>
      </a:defRPr>
    </a:lvl5pPr>
    <a:lvl6pPr marL="8229600" algn="l" defTabSz="3291840" rtl="0" eaLnBrk="1" latinLnBrk="0" hangingPunct="1">
      <a:defRPr sz="6480" kern="1200">
        <a:solidFill>
          <a:schemeClr val="tx1"/>
        </a:solidFill>
        <a:latin typeface="+mn-lt"/>
        <a:ea typeface="+mn-ea"/>
        <a:cs typeface="+mn-cs"/>
      </a:defRPr>
    </a:lvl6pPr>
    <a:lvl7pPr marL="9875520" algn="l" defTabSz="3291840" rtl="0" eaLnBrk="1" latinLnBrk="0" hangingPunct="1">
      <a:defRPr sz="6480" kern="1200">
        <a:solidFill>
          <a:schemeClr val="tx1"/>
        </a:solidFill>
        <a:latin typeface="+mn-lt"/>
        <a:ea typeface="+mn-ea"/>
        <a:cs typeface="+mn-cs"/>
      </a:defRPr>
    </a:lvl7pPr>
    <a:lvl8pPr marL="11521440" algn="l" defTabSz="3291840" rtl="0" eaLnBrk="1" latinLnBrk="0" hangingPunct="1">
      <a:defRPr sz="6480" kern="1200">
        <a:solidFill>
          <a:schemeClr val="tx1"/>
        </a:solidFill>
        <a:latin typeface="+mn-lt"/>
        <a:ea typeface="+mn-ea"/>
        <a:cs typeface="+mn-cs"/>
      </a:defRPr>
    </a:lvl8pPr>
    <a:lvl9pPr marL="13167360" algn="l" defTabSz="3291840" rtl="0" eaLnBrk="1" latinLnBrk="0" hangingPunct="1">
      <a:defRPr sz="64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8C304-B749-426A-94C6-1DEA51E6E12B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146DB-C385-46F0-8412-D1553423F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9184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1pPr>
    <a:lvl2pPr marL="1645920" algn="l" defTabSz="329184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2pPr>
    <a:lvl3pPr marL="3291840" algn="l" defTabSz="329184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3pPr>
    <a:lvl4pPr marL="4937760" algn="l" defTabSz="329184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4pPr>
    <a:lvl5pPr marL="6583680" algn="l" defTabSz="329184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5pPr>
    <a:lvl6pPr marL="8229600" algn="l" defTabSz="329184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6pPr>
    <a:lvl7pPr marL="9875520" algn="l" defTabSz="329184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7pPr>
    <a:lvl8pPr marL="11521440" algn="l" defTabSz="329184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8pPr>
    <a:lvl9pPr marL="13167360" algn="l" defTabSz="3291840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146DB-C385-46F0-8412-D1553423FF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3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879770" cy="24682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64636" y="7071361"/>
            <a:ext cx="25911814" cy="8717270"/>
          </a:xfrm>
        </p:spPr>
        <p:txBody>
          <a:bodyPr anchor="b">
            <a:normAutofit/>
          </a:bodyPr>
          <a:lstStyle>
            <a:lvl1pPr algn="r">
              <a:defRPr sz="1728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4636" y="15788637"/>
            <a:ext cx="25911814" cy="5059681"/>
          </a:xfrm>
        </p:spPr>
        <p:txBody>
          <a:bodyPr anchor="t">
            <a:normAutofit/>
          </a:bodyPr>
          <a:lstStyle>
            <a:lvl1pPr marL="0" indent="0" algn="r">
              <a:buNone/>
              <a:defRPr sz="6480" cap="all">
                <a:solidFill>
                  <a:schemeClr val="tx1"/>
                </a:solidFill>
              </a:defRPr>
            </a:lvl1pPr>
            <a:lvl2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157209" y="21134072"/>
            <a:ext cx="5760720" cy="1360170"/>
          </a:xfrm>
        </p:spPr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64636" y="21134072"/>
            <a:ext cx="17618249" cy="136017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92251" y="21134072"/>
            <a:ext cx="1984201" cy="1360170"/>
          </a:xfrm>
        </p:spPr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45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879770" cy="24682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2" y="17038314"/>
            <a:ext cx="36473137" cy="2040257"/>
          </a:xfrm>
        </p:spPr>
        <p:txBody>
          <a:bodyPr anchor="b">
            <a:normAutofit/>
          </a:bodyPr>
          <a:lstStyle>
            <a:lvl1pPr algn="l">
              <a:defRPr sz="864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37762" y="3355603"/>
            <a:ext cx="31535377" cy="1139391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760"/>
            </a:lvl1pPr>
            <a:lvl2pPr marL="1645920" indent="0">
              <a:buNone/>
              <a:defRPr sz="5760"/>
            </a:lvl2pPr>
            <a:lvl3pPr marL="3291840" indent="0">
              <a:buNone/>
              <a:defRPr sz="5760"/>
            </a:lvl3pPr>
            <a:lvl4pPr marL="4937760" indent="0">
              <a:buNone/>
              <a:defRPr sz="5760"/>
            </a:lvl4pPr>
            <a:lvl5pPr marL="6583680" indent="0">
              <a:buNone/>
              <a:defRPr sz="5760"/>
            </a:lvl5pPr>
            <a:lvl6pPr marL="8229600" indent="0">
              <a:buNone/>
              <a:defRPr sz="5760"/>
            </a:lvl6pPr>
            <a:lvl7pPr marL="9875520" indent="0">
              <a:buNone/>
              <a:defRPr sz="5760"/>
            </a:lvl7pPr>
            <a:lvl8pPr marL="11521440" indent="0">
              <a:buNone/>
              <a:defRPr sz="5760"/>
            </a:lvl8pPr>
            <a:lvl9pPr marL="13167360" indent="0">
              <a:buNone/>
              <a:defRPr sz="576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2" y="19078571"/>
            <a:ext cx="36473137" cy="1777363"/>
          </a:xfrm>
        </p:spPr>
        <p:txBody>
          <a:bodyPr anchor="t">
            <a:normAutofit/>
          </a:bodyPr>
          <a:lstStyle>
            <a:lvl1pPr marL="0" indent="0">
              <a:buNone/>
              <a:defRPr sz="5040"/>
            </a:lvl1pPr>
            <a:lvl2pPr marL="1645920" indent="0">
              <a:buNone/>
              <a:defRPr sz="4320"/>
            </a:lvl2pPr>
            <a:lvl3pPr marL="3291840" indent="0">
              <a:buNone/>
              <a:defRPr sz="3600"/>
            </a:lvl3pPr>
            <a:lvl4pPr marL="4937760" indent="0">
              <a:buNone/>
              <a:defRPr sz="3240"/>
            </a:lvl4pPr>
            <a:lvl5pPr marL="6583680" indent="0">
              <a:buNone/>
              <a:defRPr sz="3240"/>
            </a:lvl5pPr>
            <a:lvl6pPr marL="8229600" indent="0">
              <a:buNone/>
              <a:defRPr sz="3240"/>
            </a:lvl6pPr>
            <a:lvl7pPr marL="9875520" indent="0">
              <a:buNone/>
              <a:defRPr sz="3240"/>
            </a:lvl7pPr>
            <a:lvl8pPr marL="11521440" indent="0">
              <a:buNone/>
              <a:defRPr sz="3240"/>
            </a:lvl8pPr>
            <a:lvl9pPr marL="13167360" indent="0">
              <a:buNone/>
              <a:defRPr sz="3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879770" cy="24682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6" y="2194566"/>
            <a:ext cx="36473137" cy="11247116"/>
          </a:xfrm>
        </p:spPr>
        <p:txBody>
          <a:bodyPr anchor="ctr">
            <a:normAutofit/>
          </a:bodyPr>
          <a:lstStyle>
            <a:lvl1pPr algn="l">
              <a:defRPr sz="1152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15636240"/>
            <a:ext cx="36473141" cy="5212080"/>
          </a:xfrm>
        </p:spPr>
        <p:txBody>
          <a:bodyPr anchor="ctr">
            <a:normAutofit/>
          </a:bodyPr>
          <a:lstStyle>
            <a:lvl1pPr marL="0" indent="0" algn="l">
              <a:buNone/>
              <a:defRPr sz="7200">
                <a:solidFill>
                  <a:schemeClr val="tx1"/>
                </a:solidFill>
              </a:defRPr>
            </a:lvl1pPr>
            <a:lvl2pPr marL="164592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9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879770" cy="246823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856321" y="9875520"/>
            <a:ext cx="2194560" cy="2105194"/>
          </a:xfrm>
          <a:prstGeom prst="rect">
            <a:avLst/>
          </a:prstGeom>
        </p:spPr>
        <p:txBody>
          <a:bodyPr vert="horz" lIns="329184" tIns="164592" rIns="329184" bIns="1645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88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7790" y="2964013"/>
            <a:ext cx="2194560" cy="2105194"/>
          </a:xfrm>
          <a:prstGeom prst="rect">
            <a:avLst/>
          </a:prstGeom>
        </p:spPr>
        <p:txBody>
          <a:bodyPr vert="horz" lIns="329184" tIns="164592" rIns="329184" bIns="1645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88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72163" y="2194566"/>
            <a:ext cx="34381436" cy="9875516"/>
          </a:xfrm>
        </p:spPr>
        <p:txBody>
          <a:bodyPr anchor="ctr">
            <a:normAutofit/>
          </a:bodyPr>
          <a:lstStyle>
            <a:lvl1pPr algn="l">
              <a:defRPr sz="115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52350" y="12070080"/>
            <a:ext cx="33621062" cy="1371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1645920" indent="0">
              <a:buFontTx/>
              <a:buNone/>
              <a:defRPr/>
            </a:lvl2pPr>
            <a:lvl3pPr marL="3291840" indent="0">
              <a:buFontTx/>
              <a:buNone/>
              <a:defRPr/>
            </a:lvl3pPr>
            <a:lvl4pPr marL="4937760" indent="0">
              <a:buFontTx/>
              <a:buNone/>
              <a:defRPr/>
            </a:lvl4pPr>
            <a:lvl5pPr marL="65836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876" y="15636240"/>
            <a:ext cx="36548521" cy="5212080"/>
          </a:xfrm>
        </p:spPr>
        <p:txBody>
          <a:bodyPr anchor="ctr">
            <a:normAutofit/>
          </a:bodyPr>
          <a:lstStyle>
            <a:lvl1pPr marL="0" indent="0" algn="l">
              <a:buNone/>
              <a:defRPr sz="7200">
                <a:solidFill>
                  <a:schemeClr val="tx1"/>
                </a:solidFill>
              </a:defRPr>
            </a:lvl1pPr>
            <a:lvl2pPr marL="164592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879770" cy="24682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9" y="11910892"/>
            <a:ext cx="36473130" cy="5287680"/>
          </a:xfrm>
        </p:spPr>
        <p:txBody>
          <a:bodyPr anchor="b">
            <a:normAutofit/>
          </a:bodyPr>
          <a:lstStyle>
            <a:lvl1pPr algn="l">
              <a:defRPr sz="1152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3" y="17198572"/>
            <a:ext cx="36473134" cy="3097440"/>
          </a:xfrm>
        </p:spPr>
        <p:txBody>
          <a:bodyPr anchor="t">
            <a:normAutofit/>
          </a:bodyPr>
          <a:lstStyle>
            <a:lvl1pPr marL="0" indent="0" algn="l">
              <a:buNone/>
              <a:defRPr sz="7200">
                <a:solidFill>
                  <a:schemeClr val="tx1"/>
                </a:solidFill>
              </a:defRPr>
            </a:lvl1pPr>
            <a:lvl2pPr marL="164592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34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879770" cy="246823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856321" y="9875520"/>
            <a:ext cx="2194560" cy="2105194"/>
          </a:xfrm>
          <a:prstGeom prst="rect">
            <a:avLst/>
          </a:prstGeom>
        </p:spPr>
        <p:txBody>
          <a:bodyPr vert="horz" lIns="329184" tIns="164592" rIns="329184" bIns="1645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88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7790" y="2964013"/>
            <a:ext cx="2194560" cy="2105194"/>
          </a:xfrm>
          <a:prstGeom prst="rect">
            <a:avLst/>
          </a:prstGeom>
        </p:spPr>
        <p:txBody>
          <a:bodyPr vert="horz" lIns="329184" tIns="164592" rIns="329184" bIns="1645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88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72163" y="2194566"/>
            <a:ext cx="34381436" cy="9875516"/>
          </a:xfrm>
        </p:spPr>
        <p:txBody>
          <a:bodyPr anchor="ctr">
            <a:normAutofit/>
          </a:bodyPr>
          <a:lstStyle>
            <a:lvl1pPr algn="l">
              <a:defRPr sz="115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68880" y="13990320"/>
            <a:ext cx="36487570" cy="3200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864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76" y="17190720"/>
            <a:ext cx="36487570" cy="3657600"/>
          </a:xfrm>
        </p:spPr>
        <p:txBody>
          <a:bodyPr anchor="t">
            <a:normAutofit/>
          </a:bodyPr>
          <a:lstStyle>
            <a:lvl1pPr marL="0" indent="0" algn="l">
              <a:buNone/>
              <a:defRPr sz="6480">
                <a:solidFill>
                  <a:schemeClr val="tx1"/>
                </a:solidFill>
              </a:defRPr>
            </a:lvl1pPr>
            <a:lvl2pPr marL="164592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5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879770" cy="24682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6" y="2194566"/>
            <a:ext cx="36473137" cy="987551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68884" y="12618720"/>
            <a:ext cx="36473141" cy="301752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008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15636240"/>
            <a:ext cx="36473141" cy="5212080"/>
          </a:xfrm>
        </p:spPr>
        <p:txBody>
          <a:bodyPr anchor="t">
            <a:normAutofit/>
          </a:bodyPr>
          <a:lstStyle>
            <a:lvl1pPr marL="0" indent="0" algn="l">
              <a:buNone/>
              <a:defRPr sz="6480">
                <a:solidFill>
                  <a:schemeClr val="tx1"/>
                </a:solidFill>
              </a:defRPr>
            </a:lvl1pPr>
            <a:lvl2pPr marL="164592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9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879770" cy="2468237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68885" y="2194562"/>
            <a:ext cx="36473130" cy="5242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01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879770" cy="2468237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71230" y="2194558"/>
            <a:ext cx="7770787" cy="18653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880" y="2194560"/>
            <a:ext cx="28195618" cy="1865376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7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879770" cy="24682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2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879770" cy="24682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2" y="11910892"/>
            <a:ext cx="36473137" cy="5287680"/>
          </a:xfrm>
        </p:spPr>
        <p:txBody>
          <a:bodyPr anchor="b"/>
          <a:lstStyle>
            <a:lvl1pPr algn="l">
              <a:defRPr sz="144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76" y="17198572"/>
            <a:ext cx="36473141" cy="3097440"/>
          </a:xfrm>
        </p:spPr>
        <p:txBody>
          <a:bodyPr anchor="t">
            <a:normAutofit/>
          </a:bodyPr>
          <a:lstStyle>
            <a:lvl1pPr marL="0" indent="0" algn="l">
              <a:buNone/>
              <a:defRPr sz="7200" cap="all">
                <a:solidFill>
                  <a:schemeClr val="tx1"/>
                </a:solidFill>
              </a:defRPr>
            </a:lvl1pPr>
            <a:lvl2pPr marL="164592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8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879770" cy="24682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887" y="7711441"/>
            <a:ext cx="17983202" cy="1313688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58822" y="7711443"/>
            <a:ext cx="17983195" cy="1313687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6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12" y="7985761"/>
            <a:ext cx="16952594" cy="2074543"/>
          </a:xfrm>
        </p:spPr>
        <p:txBody>
          <a:bodyPr anchor="b">
            <a:noAutofit/>
          </a:bodyPr>
          <a:lstStyle>
            <a:lvl1pPr marL="0" indent="0">
              <a:buNone/>
              <a:defRPr sz="10080" b="0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5" y="10332724"/>
            <a:ext cx="17988923" cy="1051559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945613" y="8016243"/>
            <a:ext cx="17002127" cy="2074543"/>
          </a:xfrm>
        </p:spPr>
        <p:txBody>
          <a:bodyPr anchor="b">
            <a:noAutofit/>
          </a:bodyPr>
          <a:lstStyle>
            <a:lvl1pPr marL="0" indent="0">
              <a:buNone/>
              <a:defRPr sz="10080" b="0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64539" y="10332724"/>
            <a:ext cx="17983202" cy="1051559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2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879770" cy="24682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3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879770" cy="246823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2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879770" cy="24682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2" y="7467599"/>
            <a:ext cx="13251186" cy="4937760"/>
          </a:xfrm>
        </p:spPr>
        <p:txBody>
          <a:bodyPr anchor="b">
            <a:normAutofit/>
          </a:bodyPr>
          <a:lstStyle>
            <a:lvl1pPr algn="l">
              <a:defRPr sz="864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523" y="2194564"/>
            <a:ext cx="22208494" cy="1865376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2" y="12405359"/>
            <a:ext cx="13251186" cy="6583680"/>
          </a:xfrm>
        </p:spPr>
        <p:txBody>
          <a:bodyPr anchor="t">
            <a:normAutofit/>
          </a:bodyPr>
          <a:lstStyle>
            <a:lvl1pPr marL="0" indent="0">
              <a:buNone/>
              <a:defRPr sz="5760"/>
            </a:lvl1pPr>
            <a:lvl2pPr marL="1645920" indent="0">
              <a:buNone/>
              <a:defRPr sz="4320"/>
            </a:lvl2pPr>
            <a:lvl3pPr marL="3291840" indent="0">
              <a:buNone/>
              <a:defRPr sz="3600"/>
            </a:lvl3pPr>
            <a:lvl4pPr marL="4937760" indent="0">
              <a:buNone/>
              <a:defRPr sz="3240"/>
            </a:lvl4pPr>
            <a:lvl5pPr marL="6583680" indent="0">
              <a:buNone/>
              <a:defRPr sz="3240"/>
            </a:lvl5pPr>
            <a:lvl6pPr marL="8229600" indent="0">
              <a:buNone/>
              <a:defRPr sz="3240"/>
            </a:lvl6pPr>
            <a:lvl7pPr marL="9875520" indent="0">
              <a:buNone/>
              <a:defRPr sz="3240"/>
            </a:lvl7pPr>
            <a:lvl8pPr marL="11521440" indent="0">
              <a:buNone/>
              <a:defRPr sz="3240"/>
            </a:lvl8pPr>
            <a:lvl9pPr marL="13167360" indent="0">
              <a:buNone/>
              <a:defRPr sz="3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6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3879770" cy="24682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2" y="5760720"/>
            <a:ext cx="22192751" cy="4937760"/>
          </a:xfrm>
        </p:spPr>
        <p:txBody>
          <a:bodyPr anchor="b">
            <a:normAutofit/>
          </a:bodyPr>
          <a:lstStyle>
            <a:lvl1pPr algn="l">
              <a:defRPr sz="1008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130511" y="3291840"/>
            <a:ext cx="11811506" cy="164592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760"/>
            </a:lvl1pPr>
            <a:lvl2pPr marL="1645920" indent="0">
              <a:buNone/>
              <a:defRPr sz="5760"/>
            </a:lvl2pPr>
            <a:lvl3pPr marL="3291840" indent="0">
              <a:buNone/>
              <a:defRPr sz="5760"/>
            </a:lvl3pPr>
            <a:lvl4pPr marL="4937760" indent="0">
              <a:buNone/>
              <a:defRPr sz="5760"/>
            </a:lvl4pPr>
            <a:lvl5pPr marL="6583680" indent="0">
              <a:buNone/>
              <a:defRPr sz="5760"/>
            </a:lvl5pPr>
            <a:lvl6pPr marL="8229600" indent="0">
              <a:buNone/>
              <a:defRPr sz="5760"/>
            </a:lvl6pPr>
            <a:lvl7pPr marL="9875520" indent="0">
              <a:buNone/>
              <a:defRPr sz="5760"/>
            </a:lvl7pPr>
            <a:lvl8pPr marL="11521440" indent="0">
              <a:buNone/>
              <a:defRPr sz="5760"/>
            </a:lvl8pPr>
            <a:lvl9pPr marL="13167360" indent="0">
              <a:buNone/>
              <a:defRPr sz="576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2" y="10698480"/>
            <a:ext cx="22192751" cy="6583680"/>
          </a:xfrm>
        </p:spPr>
        <p:txBody>
          <a:bodyPr anchor="t">
            <a:normAutofit/>
          </a:bodyPr>
          <a:lstStyle>
            <a:lvl1pPr marL="0" indent="0">
              <a:buNone/>
              <a:defRPr sz="6480"/>
            </a:lvl1pPr>
            <a:lvl2pPr marL="1645920" indent="0">
              <a:buNone/>
              <a:defRPr sz="4320"/>
            </a:lvl2pPr>
            <a:lvl3pPr marL="3291840" indent="0">
              <a:buNone/>
              <a:defRPr sz="3600"/>
            </a:lvl3pPr>
            <a:lvl4pPr marL="4937760" indent="0">
              <a:buNone/>
              <a:defRPr sz="3240"/>
            </a:lvl4pPr>
            <a:lvl5pPr marL="6583680" indent="0">
              <a:buNone/>
              <a:defRPr sz="3240"/>
            </a:lvl5pPr>
            <a:lvl6pPr marL="8229600" indent="0">
              <a:buNone/>
              <a:defRPr sz="3240"/>
            </a:lvl6pPr>
            <a:lvl7pPr marL="9875520" indent="0">
              <a:buNone/>
              <a:defRPr sz="3240"/>
            </a:lvl7pPr>
            <a:lvl8pPr marL="11521440" indent="0">
              <a:buNone/>
              <a:defRPr sz="3240"/>
            </a:lvl8pPr>
            <a:lvl9pPr marL="13167360" indent="0">
              <a:buNone/>
              <a:defRPr sz="3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5" y="2194562"/>
            <a:ext cx="36473130" cy="52425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5" y="7711443"/>
            <a:ext cx="36473130" cy="13136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922776" y="21134072"/>
            <a:ext cx="5760720" cy="1360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41A122-163B-4679-B9A4-D3288B0BF9A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8882" y="21134072"/>
            <a:ext cx="28179572" cy="1360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57818" y="21134072"/>
            <a:ext cx="1984201" cy="1360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97C860-2202-4460-BE1A-F4DD23F6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56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1645920" rtl="0" eaLnBrk="1" latinLnBrk="0" hangingPunct="1">
        <a:spcBef>
          <a:spcPct val="0"/>
        </a:spcBef>
        <a:buNone/>
        <a:defRPr sz="1296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28700" indent="-1028700" algn="l" defTabSz="1645920" rtl="0" eaLnBrk="1" latinLnBrk="0" hangingPunct="1">
        <a:spcBef>
          <a:spcPts val="0"/>
        </a:spcBef>
        <a:spcAft>
          <a:spcPts val="3600"/>
        </a:spcAft>
        <a:buClr>
          <a:schemeClr val="tx1"/>
        </a:buClr>
        <a:buSzPct val="100000"/>
        <a:buFont typeface="Arial"/>
        <a:buChar char="•"/>
        <a:defRPr sz="64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674620" indent="-1028700" algn="l" defTabSz="1645920" rtl="0" eaLnBrk="1" latinLnBrk="0" hangingPunct="1">
        <a:spcBef>
          <a:spcPts val="0"/>
        </a:spcBef>
        <a:spcAft>
          <a:spcPts val="3600"/>
        </a:spcAft>
        <a:buClr>
          <a:schemeClr val="tx1"/>
        </a:buClr>
        <a:buSzPct val="100000"/>
        <a:buFont typeface="Arial"/>
        <a:buChar char="•"/>
        <a:defRPr sz="57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4320540" indent="-1028700" algn="l" defTabSz="1645920" rtl="0" eaLnBrk="1" latinLnBrk="0" hangingPunct="1">
        <a:spcBef>
          <a:spcPts val="0"/>
        </a:spcBef>
        <a:spcAft>
          <a:spcPts val="3600"/>
        </a:spcAft>
        <a:buClr>
          <a:schemeClr val="tx1"/>
        </a:buClr>
        <a:buSzPct val="100000"/>
        <a:buFont typeface="Arial"/>
        <a:buChar char="•"/>
        <a:defRPr sz="50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5554980" indent="-617220" algn="l" defTabSz="1645920" rtl="0" eaLnBrk="1" latinLnBrk="0" hangingPunct="1">
        <a:spcBef>
          <a:spcPts val="0"/>
        </a:spcBef>
        <a:spcAft>
          <a:spcPts val="3600"/>
        </a:spcAft>
        <a:buClr>
          <a:schemeClr val="tx1"/>
        </a:buClr>
        <a:buSzPct val="100000"/>
        <a:buFont typeface="Arial"/>
        <a:buChar char="•"/>
        <a:defRPr sz="43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7200900" indent="-617220" algn="l" defTabSz="1645920" rtl="0" eaLnBrk="1" latinLnBrk="0" hangingPunct="1">
        <a:spcBef>
          <a:spcPts val="0"/>
        </a:spcBef>
        <a:spcAft>
          <a:spcPts val="3600"/>
        </a:spcAft>
        <a:buClr>
          <a:schemeClr val="tx1"/>
        </a:buClr>
        <a:buSzPct val="100000"/>
        <a:buFont typeface="Arial"/>
        <a:buChar char="•"/>
        <a:defRPr sz="43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9052560" indent="-822960" algn="l" defTabSz="1645920" rtl="0" eaLnBrk="1" latinLnBrk="0" hangingPunct="1">
        <a:spcBef>
          <a:spcPts val="0"/>
        </a:spcBef>
        <a:spcAft>
          <a:spcPts val="3600"/>
        </a:spcAft>
        <a:buClr>
          <a:schemeClr val="tx1"/>
        </a:buClr>
        <a:buSzPct val="100000"/>
        <a:buFont typeface="Arial"/>
        <a:buChar char="•"/>
        <a:defRPr sz="43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0698480" indent="-822960" algn="l" defTabSz="1645920" rtl="0" eaLnBrk="1" latinLnBrk="0" hangingPunct="1">
        <a:spcBef>
          <a:spcPts val="0"/>
        </a:spcBef>
        <a:spcAft>
          <a:spcPts val="3600"/>
        </a:spcAft>
        <a:buClr>
          <a:schemeClr val="tx1"/>
        </a:buClr>
        <a:buSzPct val="100000"/>
        <a:buFont typeface="Arial"/>
        <a:buChar char="•"/>
        <a:defRPr sz="43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2344400" indent="-822960" algn="l" defTabSz="1645920" rtl="0" eaLnBrk="1" latinLnBrk="0" hangingPunct="1">
        <a:spcBef>
          <a:spcPts val="0"/>
        </a:spcBef>
        <a:spcAft>
          <a:spcPts val="3600"/>
        </a:spcAft>
        <a:buClr>
          <a:schemeClr val="tx1"/>
        </a:buClr>
        <a:buSzPct val="100000"/>
        <a:buFont typeface="Arial"/>
        <a:buChar char="•"/>
        <a:defRPr sz="43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3990320" indent="-822960" algn="l" defTabSz="1645920" rtl="0" eaLnBrk="1" latinLnBrk="0" hangingPunct="1">
        <a:spcBef>
          <a:spcPts val="0"/>
        </a:spcBef>
        <a:spcAft>
          <a:spcPts val="3600"/>
        </a:spcAft>
        <a:buClr>
          <a:schemeClr val="tx1"/>
        </a:buClr>
        <a:buSzPct val="100000"/>
        <a:buFont typeface="Arial"/>
        <a:buChar char="•"/>
        <a:defRPr sz="43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01477" y="1693391"/>
            <a:ext cx="8175371" cy="6131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3591520" y="11658600"/>
            <a:ext cx="184731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2323" y="482422"/>
            <a:ext cx="12111752" cy="8329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7200" b="1" u="sng">
                <a:solidFill>
                  <a:schemeClr val="bg1"/>
                </a:solidFill>
              </a:rPr>
              <a:t>Problem </a:t>
            </a:r>
          </a:p>
          <a:p>
            <a:pPr fontAlgn="base"/>
            <a:r>
              <a:rPr lang="en-US" sz="4800"/>
              <a:t>The organization of the Knapp Hall Curriculum Library </a:t>
            </a:r>
            <a:r>
              <a:rPr lang="en-US" sz="4800">
                <a:solidFill>
                  <a:schemeClr val="tx1"/>
                </a:solidFill>
              </a:rPr>
              <a:t>made it difficult for patrons to find the materials they were looking for. </a:t>
            </a:r>
            <a:r>
              <a:rPr lang="en-US" sz="4800"/>
              <a:t>Many of the best books and teaching tools were</a:t>
            </a:r>
            <a:r>
              <a:rPr lang="en-US" sz="4800">
                <a:solidFill>
                  <a:schemeClr val="bg1"/>
                </a:solidFill>
              </a:rPr>
              <a:t> hidden by books dating back half a century.</a:t>
            </a:r>
            <a:endParaRPr lang="en-US" sz="4800"/>
          </a:p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925" y="1009531"/>
            <a:ext cx="9011833" cy="6758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174" y="3173540"/>
            <a:ext cx="7013957" cy="52604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Rounded Rectangle 25"/>
          <p:cNvSpPr/>
          <p:nvPr>
            <p:extLst/>
          </p:nvPr>
        </p:nvSpPr>
        <p:spPr>
          <a:xfrm>
            <a:off x="10964817" y="275388"/>
            <a:ext cx="10847388" cy="8507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/>
          </a:p>
          <a:p>
            <a:pPr algn="ctr"/>
            <a:r>
              <a:rPr lang="en-US" sz="7200" b="1" u="sng">
                <a:solidFill>
                  <a:schemeClr val="bg1"/>
                </a:solidFill>
              </a:rPr>
              <a:t>Lit Review:</a:t>
            </a:r>
          </a:p>
          <a:p>
            <a:pPr marL="685800" indent="-685800">
              <a:buChar char="•"/>
            </a:pPr>
            <a:r>
              <a:rPr lang="en-US" sz="4800"/>
              <a:t>There are dozens of different library organizational systems</a:t>
            </a:r>
            <a:endParaRPr lang="en-US" sz="4800">
              <a:solidFill>
                <a:srgbClr val="000000"/>
              </a:solidFill>
            </a:endParaRPr>
          </a:p>
          <a:p>
            <a:pPr marL="685800" indent="-685800">
              <a:buChar char="•"/>
            </a:pPr>
            <a:r>
              <a:rPr lang="en-US" sz="4800"/>
              <a:t>There is limited published research on organizing curriculum libraries </a:t>
            </a:r>
            <a:endParaRPr lang="en-US" sz="4800">
              <a:solidFill>
                <a:srgbClr val="000000"/>
              </a:solidFill>
            </a:endParaRPr>
          </a:p>
          <a:p>
            <a:pPr marL="685800" indent="-685800">
              <a:buChar char="•"/>
            </a:pPr>
            <a:r>
              <a:rPr lang="en-US" sz="4800"/>
              <a:t>Dewey Decimal Classification system (DDC) is commonly used but is </a:t>
            </a:r>
            <a:r>
              <a:rPr lang="en-US" sz="4800">
                <a:solidFill>
                  <a:schemeClr val="bg1"/>
                </a:solidFill>
              </a:rPr>
              <a:t>biased</a:t>
            </a:r>
            <a:r>
              <a:rPr lang="en-US" sz="4800"/>
              <a:t> (gender, race, religion) and </a:t>
            </a:r>
            <a:r>
              <a:rPr lang="en-US" sz="4800">
                <a:solidFill>
                  <a:srgbClr val="FFFFFF"/>
                </a:solidFill>
              </a:rPr>
              <a:t>is difficult to navigate </a:t>
            </a:r>
            <a:endParaRPr lang="en-US" sz="4800">
              <a:solidFill>
                <a:schemeClr val="bg1"/>
              </a:solidFill>
            </a:endParaRPr>
          </a:p>
          <a:p>
            <a:pPr marL="685800" indent="-685800">
              <a:buChar char="•"/>
            </a:pPr>
            <a:r>
              <a:rPr lang="en-US" sz="4800"/>
              <a:t>Reorganizing is an enormous task which discourages change </a:t>
            </a:r>
          </a:p>
          <a:p>
            <a:endParaRPr lang="en-US" sz="4800"/>
          </a:p>
        </p:txBody>
      </p:sp>
      <p:sp>
        <p:nvSpPr>
          <p:cNvPr id="31" name="Oval 30"/>
          <p:cNvSpPr/>
          <p:nvPr/>
        </p:nvSpPr>
        <p:spPr>
          <a:xfrm>
            <a:off x="18662217" y="8194103"/>
            <a:ext cx="12853889" cy="9788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u="sng">
                <a:solidFill>
                  <a:schemeClr val="bg1"/>
                </a:solidFill>
              </a:rPr>
              <a:t>Process</a:t>
            </a:r>
            <a:r>
              <a:rPr lang="en-US" sz="720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>
                <a:solidFill>
                  <a:schemeClr val="bg1"/>
                </a:solidFill>
              </a:rPr>
              <a:t>Categorized</a:t>
            </a:r>
            <a:r>
              <a:rPr lang="en-US" sz="4800"/>
              <a:t> and </a:t>
            </a:r>
            <a:r>
              <a:rPr lang="en-US" sz="4800">
                <a:solidFill>
                  <a:schemeClr val="bg1"/>
                </a:solidFill>
              </a:rPr>
              <a:t>color-coded</a:t>
            </a:r>
            <a:r>
              <a:rPr lang="en-US" sz="4800"/>
              <a:t> all texts into Math, Science, Social Studies, ELA, SEL, and the Arts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/>
              <a:t>Further organized texts into </a:t>
            </a:r>
            <a:r>
              <a:rPr lang="en-US" sz="4800">
                <a:solidFill>
                  <a:schemeClr val="bg1"/>
                </a:solidFill>
              </a:rPr>
              <a:t>instructional themes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/>
              <a:t>Altered categories as needed until most books had a definite category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/>
              <a:t>Purchased new texts for underrepresented sections</a:t>
            </a:r>
          </a:p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82" y="18534172"/>
            <a:ext cx="6971837" cy="5228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Rounded Rectangle 32"/>
          <p:cNvSpPr/>
          <p:nvPr/>
        </p:nvSpPr>
        <p:spPr>
          <a:xfrm>
            <a:off x="29927830" y="8893250"/>
            <a:ext cx="10950601" cy="7209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u="sng">
                <a:solidFill>
                  <a:schemeClr val="bg1"/>
                </a:solidFill>
              </a:rPr>
              <a:t>Organizational Changes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800">
                <a:solidFill>
                  <a:prstClr val="white"/>
                </a:solidFill>
              </a:rPr>
              <a:t>Color-coded all manipulatives in clear containers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800">
                <a:solidFill>
                  <a:prstClr val="white"/>
                </a:solidFill>
              </a:rPr>
              <a:t>Sorted leveled readers in reading-level specific baskets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800">
                <a:solidFill>
                  <a:schemeClr val="bg1"/>
                </a:solidFill>
              </a:rPr>
              <a:t>Labeled</a:t>
            </a:r>
            <a:r>
              <a:rPr lang="en-US" sz="4800">
                <a:solidFill>
                  <a:prstClr val="white"/>
                </a:solidFill>
              </a:rPr>
              <a:t> and </a:t>
            </a:r>
            <a:r>
              <a:rPr lang="en-US" sz="4800">
                <a:solidFill>
                  <a:schemeClr val="bg1"/>
                </a:solidFill>
              </a:rPr>
              <a:t>mapped</a:t>
            </a:r>
            <a:r>
              <a:rPr lang="en-US" sz="4800">
                <a:solidFill>
                  <a:prstClr val="white"/>
                </a:solidFill>
              </a:rPr>
              <a:t> all categories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800">
                <a:solidFill>
                  <a:prstClr val="white"/>
                </a:solidFill>
              </a:rPr>
              <a:t>Reused old manipulatives as props on shelves</a:t>
            </a:r>
          </a:p>
        </p:txBody>
      </p:sp>
      <p:sp>
        <p:nvSpPr>
          <p:cNvPr id="6" name="Rounded Rectangle 5"/>
          <p:cNvSpPr/>
          <p:nvPr>
            <p:extLst/>
          </p:nvPr>
        </p:nvSpPr>
        <p:spPr>
          <a:xfrm>
            <a:off x="28574091" y="15646055"/>
            <a:ext cx="14621667" cy="8708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7200" b="1" u="sng">
                <a:solidFill>
                  <a:schemeClr val="bg1"/>
                </a:solidFill>
              </a:rPr>
              <a:t>Future Research </a:t>
            </a:r>
          </a:p>
          <a:p>
            <a:pPr fontAlgn="base"/>
            <a:r>
              <a:rPr lang="en-US" sz="4800"/>
              <a:t>We intend to create a </a:t>
            </a:r>
            <a:r>
              <a:rPr lang="en-US" sz="4800">
                <a:solidFill>
                  <a:schemeClr val="bg1"/>
                </a:solidFill>
              </a:rPr>
              <a:t>second survey </a:t>
            </a:r>
            <a:r>
              <a:rPr lang="en-US" sz="4800"/>
              <a:t>for patrons to evaluate how well our system is working. </a:t>
            </a:r>
          </a:p>
          <a:p>
            <a:pPr fontAlgn="base"/>
            <a:r>
              <a:rPr lang="en-US" sz="4800"/>
              <a:t>The </a:t>
            </a:r>
            <a:r>
              <a:rPr lang="en-US" sz="4800">
                <a:solidFill>
                  <a:schemeClr val="bg1"/>
                </a:solidFill>
              </a:rPr>
              <a:t>computer system </a:t>
            </a:r>
            <a:r>
              <a:rPr lang="en-US" sz="4800"/>
              <a:t>has potential to be a real asset to the library. However, we don't have time to modify it to fit our needs. In the future, we could explore the possibility of </a:t>
            </a:r>
            <a:r>
              <a:rPr lang="en-US" sz="4800">
                <a:solidFill>
                  <a:schemeClr val="bg1"/>
                </a:solidFill>
              </a:rPr>
              <a:t>collaborating with computer science majors </a:t>
            </a:r>
            <a:r>
              <a:rPr lang="en-US" sz="4800"/>
              <a:t>to create a system that can make finding the perfect book much simpler or become a branch of Hutchins Library. </a:t>
            </a:r>
          </a:p>
        </p:txBody>
      </p:sp>
      <p:sp>
        <p:nvSpPr>
          <p:cNvPr id="32" name="Rounded Rectangle 31"/>
          <p:cNvSpPr/>
          <p:nvPr>
            <p:extLst/>
          </p:nvPr>
        </p:nvSpPr>
        <p:spPr>
          <a:xfrm>
            <a:off x="645096" y="7315200"/>
            <a:ext cx="9986267" cy="6644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u="sng">
                <a:solidFill>
                  <a:schemeClr val="bg1"/>
                </a:solidFill>
              </a:rPr>
              <a:t>Survey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>
                <a:solidFill>
                  <a:prstClr val="white"/>
                </a:solidFill>
              </a:rPr>
              <a:t>Assessed library usage and needs of education students, professors, faculty members, and community teachers</a:t>
            </a:r>
            <a:r>
              <a:rPr lang="en-US" sz="4800">
                <a:solidFill>
                  <a:srgbClr val="FFFFFF"/>
                </a:solidFill>
              </a:rPr>
              <a:t>.</a:t>
            </a:r>
            <a:endParaRPr lang="en-US" sz="480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>
                <a:solidFill>
                  <a:prstClr val="white"/>
                </a:solidFill>
              </a:rPr>
              <a:t>15 student responses, 6/7 faculty and staff responses, about 20 community teacher responses</a:t>
            </a:r>
          </a:p>
        </p:txBody>
      </p:sp>
      <p:sp>
        <p:nvSpPr>
          <p:cNvPr id="12" name="Right Arrow Callout 11"/>
          <p:cNvSpPr/>
          <p:nvPr>
            <p:extLst/>
          </p:nvPr>
        </p:nvSpPr>
        <p:spPr>
          <a:xfrm>
            <a:off x="10696575" y="9877425"/>
            <a:ext cx="8838845" cy="700248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u="sng">
                <a:solidFill>
                  <a:schemeClr val="bg1"/>
                </a:solidFill>
              </a:rPr>
              <a:t>Weeding</a:t>
            </a:r>
          </a:p>
          <a:p>
            <a:pPr marL="685800" indent="-685800" fontAlgn="base">
              <a:buChar char="•"/>
            </a:pPr>
            <a:r>
              <a:rPr lang="en-US" sz="4800"/>
              <a:t>Outdated</a:t>
            </a:r>
          </a:p>
          <a:p>
            <a:pPr marL="685800" indent="-685800" fontAlgn="base">
              <a:buChar char="•"/>
            </a:pPr>
            <a:r>
              <a:rPr lang="en-US" sz="4800"/>
              <a:t>Culturally/racially insensitive </a:t>
            </a:r>
            <a:endParaRPr lang="en-US"/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800"/>
              <a:t>Pre-school level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800"/>
              <a:t>Outside of K-12 content areas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800"/>
              <a:t>Torn/water damage</a:t>
            </a:r>
          </a:p>
          <a:p>
            <a:pPr fontAlgn="base"/>
            <a:endParaRPr lang="en-US" sz="40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439" y="16853811"/>
            <a:ext cx="10154277" cy="76157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096" y="15644357"/>
            <a:ext cx="8625257" cy="64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35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124954378B2143A0A98C4789636B02" ma:contentTypeVersion="4" ma:contentTypeDescription="Create a new document." ma:contentTypeScope="" ma:versionID="0ba28d265a24f75aa1cf03548aa90757">
  <xsd:schema xmlns:xsd="http://www.w3.org/2001/XMLSchema" xmlns:xs="http://www.w3.org/2001/XMLSchema" xmlns:p="http://schemas.microsoft.com/office/2006/metadata/properties" xmlns:ns2="1883e4f4-fa70-4fed-a2c2-ef632b09f03c" targetNamespace="http://schemas.microsoft.com/office/2006/metadata/properties" ma:root="true" ma:fieldsID="fb899b539fb0f7c30d2ec80fce91d696" ns2:_="">
    <xsd:import namespace="1883e4f4-fa70-4fed-a2c2-ef632b09f0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3e4f4-fa70-4fed-a2c2-ef632b09f0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9BDF24-B925-4FE7-A0D7-80A65B7C5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24B748-A88B-4925-924C-3FC3C769BBEB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883e4f4-fa70-4fed-a2c2-ef632b09f03c"/>
  </ds:schemaRefs>
</ds:datastoreItem>
</file>

<file path=customXml/itemProps3.xml><?xml version="1.0" encoding="utf-8"?>
<ds:datastoreItem xmlns:ds="http://schemas.openxmlformats.org/officeDocument/2006/customXml" ds:itemID="{BEB5F1D8-DE3E-4CBF-93EA-881D25A23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3e4f4-fa70-4fed-a2c2-ef632b09f0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151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Celestial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T. Robillard</dc:creator>
  <cp:lastModifiedBy>Maggie T. Robillard</cp:lastModifiedBy>
  <cp:revision>4</cp:revision>
  <dcterms:modified xsi:type="dcterms:W3CDTF">2017-10-19T16:27:30Z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0x010100AA124954378B2143A0A98C4789636B02</vt:lpwstr>
  </property>
</Properties>
</file>