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1" r:id="rId4"/>
  </p:sldMasterIdLst>
  <p:sldIdLst>
    <p:sldId id="256" r:id="rId5"/>
    <p:sldId id="259" r:id="rId6"/>
    <p:sldId id="257" r:id="rId7"/>
    <p:sldId id="258" r:id="rId8"/>
    <p:sldId id="261" r:id="rId9"/>
    <p:sldId id="260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62D8AD-B57C-41CC-87AF-1E7483CC78DB}" v="194" dt="2022-11-17T19:03:23.243"/>
    <p1510:client id="{538774FE-6E20-48FE-A6DD-EB5820A04125}" v="311" dt="2022-11-17T19:11:31.342"/>
    <p1510:client id="{66187215-26B0-4D24-A554-5EB2B958DAC9}" v="100" dt="2022-11-17T18:45:25.822"/>
    <p1510:client id="{84BB2296-81BE-4485-8DB5-79C703C26579}" v="342" dt="2022-11-17T19:06:00.148"/>
    <p1510:client id="{C5C227B3-1853-4781-910B-ECC32FC9E38E}" v="25" dt="2022-11-17T19:19:57.600"/>
    <p1510:client id="{CE96799D-B9A9-4AFB-B575-8E8E33C5226C}" v="44" dt="2022-11-17T19:13:42.906"/>
    <p1510:client id="{D7CC581C-67C9-44BE-A07C-05ABEBCABB06}" v="65" dt="2022-11-17T18:50:19.500"/>
    <p1510:client id="{DC2AFB3B-C50F-4601-9CFC-027D5A8D03AD}" v="539" dt="2022-11-17T17:48:28.931"/>
    <p1510:client id="{DCAFF627-615D-492E-9DAA-CB9CCA04DA22}" v="29" dt="2022-11-17T19:04:38.187"/>
    <p1510:client id="{DE8E24B1-8B62-4CF3-AC4B-623259F131E2}" v="37" dt="2022-11-17T16:50:16.733"/>
    <p1510:client id="{EED2101B-7FCE-415B-A240-112E304E86D8}" v="148" dt="2022-11-17T18:55:31.40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ancy Gift" userId="S::giftn@berea.edu::23c9265a-c3c1-4c20-9a0f-e871fde9ca07" providerId="AD" clId="Web-{66187215-26B0-4D24-A554-5EB2B958DAC9}"/>
    <pc:docChg chg="modSld">
      <pc:chgData name="Nancy Gift" userId="S::giftn@berea.edu::23c9265a-c3c1-4c20-9a0f-e871fde9ca07" providerId="AD" clId="Web-{66187215-26B0-4D24-A554-5EB2B958DAC9}" dt="2022-11-17T18:45:25.822" v="98" actId="20577"/>
      <pc:docMkLst>
        <pc:docMk/>
      </pc:docMkLst>
      <pc:sldChg chg="modSp">
        <pc:chgData name="Nancy Gift" userId="S::giftn@berea.edu::23c9265a-c3c1-4c20-9a0f-e871fde9ca07" providerId="AD" clId="Web-{66187215-26B0-4D24-A554-5EB2B958DAC9}" dt="2022-11-17T18:45:25.822" v="98" actId="20577"/>
        <pc:sldMkLst>
          <pc:docMk/>
          <pc:sldMk cId="2491908786" sldId="257"/>
        </pc:sldMkLst>
        <pc:spChg chg="mod">
          <ac:chgData name="Nancy Gift" userId="S::giftn@berea.edu::23c9265a-c3c1-4c20-9a0f-e871fde9ca07" providerId="AD" clId="Web-{66187215-26B0-4D24-A554-5EB2B958DAC9}" dt="2022-11-17T18:43:41.197" v="17" actId="20577"/>
          <ac:spMkLst>
            <pc:docMk/>
            <pc:sldMk cId="2491908786" sldId="257"/>
            <ac:spMk id="2" creationId="{F5DE5DFF-20B5-6A5A-C34D-802034B0FFC0}"/>
          </ac:spMkLst>
        </pc:spChg>
        <pc:spChg chg="mod">
          <ac:chgData name="Nancy Gift" userId="S::giftn@berea.edu::23c9265a-c3c1-4c20-9a0f-e871fde9ca07" providerId="AD" clId="Web-{66187215-26B0-4D24-A554-5EB2B958DAC9}" dt="2022-11-17T18:45:25.822" v="98" actId="20577"/>
          <ac:spMkLst>
            <pc:docMk/>
            <pc:sldMk cId="2491908786" sldId="257"/>
            <ac:spMk id="3" creationId="{5D29EB38-4B54-0B85-B7F0-F181DAD6739B}"/>
          </ac:spMkLst>
        </pc:spChg>
      </pc:sldChg>
    </pc:docChg>
  </pc:docChgLst>
  <pc:docChgLst>
    <pc:chgData name="Jon Saderholm" userId="S::saderholmj@berea.edu::565e244b-d768-45d9-bcaa-7c4ce7c86bc0" providerId="AD" clId="Web-{DE8E24B1-8B62-4CF3-AC4B-623259F131E2}"/>
    <pc:docChg chg="addSld modSld addMainMaster delMainMaster">
      <pc:chgData name="Jon Saderholm" userId="S::saderholmj@berea.edu::565e244b-d768-45d9-bcaa-7c4ce7c86bc0" providerId="AD" clId="Web-{DE8E24B1-8B62-4CF3-AC4B-623259F131E2}" dt="2022-11-17T16:50:14.576" v="34" actId="20577"/>
      <pc:docMkLst>
        <pc:docMk/>
      </pc:docMkLst>
      <pc:sldChg chg="addSp modSp new mod setBg modClrScheme setClrOvrMap chgLayout">
        <pc:chgData name="Jon Saderholm" userId="S::saderholmj@berea.edu::565e244b-d768-45d9-bcaa-7c4ce7c86bc0" providerId="AD" clId="Web-{DE8E24B1-8B62-4CF3-AC4B-623259F131E2}" dt="2022-11-17T16:49:54.091" v="24" actId="20577"/>
        <pc:sldMkLst>
          <pc:docMk/>
          <pc:sldMk cId="4040125329" sldId="256"/>
        </pc:sldMkLst>
        <pc:spChg chg="mod">
          <ac:chgData name="Jon Saderholm" userId="S::saderholmj@berea.edu::565e244b-d768-45d9-bcaa-7c4ce7c86bc0" providerId="AD" clId="Web-{DE8E24B1-8B62-4CF3-AC4B-623259F131E2}" dt="2022-11-17T16:49:44.888" v="18" actId="20577"/>
          <ac:spMkLst>
            <pc:docMk/>
            <pc:sldMk cId="4040125329" sldId="256"/>
            <ac:spMk id="2" creationId="{1719AE56-200D-F500-588E-F9ADAE143730}"/>
          </ac:spMkLst>
        </pc:spChg>
        <pc:spChg chg="mod">
          <ac:chgData name="Jon Saderholm" userId="S::saderholmj@berea.edu::565e244b-d768-45d9-bcaa-7c4ce7c86bc0" providerId="AD" clId="Web-{DE8E24B1-8B62-4CF3-AC4B-623259F131E2}" dt="2022-11-17T16:49:54.091" v="24" actId="20577"/>
          <ac:spMkLst>
            <pc:docMk/>
            <pc:sldMk cId="4040125329" sldId="256"/>
            <ac:spMk id="3" creationId="{FD52333D-7EA7-F476-9E91-87DB5933D3E7}"/>
          </ac:spMkLst>
        </pc:spChg>
        <pc:spChg chg="add">
          <ac:chgData name="Jon Saderholm" userId="S::saderholmj@berea.edu::565e244b-d768-45d9-bcaa-7c4ce7c86bc0" providerId="AD" clId="Web-{DE8E24B1-8B62-4CF3-AC4B-623259F131E2}" dt="2022-11-17T16:49:25.559" v="1"/>
          <ac:spMkLst>
            <pc:docMk/>
            <pc:sldMk cId="4040125329" sldId="256"/>
            <ac:spMk id="9" creationId="{736ACF6A-FC06-4E10-819E-2E7BC6978872}"/>
          </ac:spMkLst>
        </pc:spChg>
        <pc:spChg chg="add">
          <ac:chgData name="Jon Saderholm" userId="S::saderholmj@berea.edu::565e244b-d768-45d9-bcaa-7c4ce7c86bc0" providerId="AD" clId="Web-{DE8E24B1-8B62-4CF3-AC4B-623259F131E2}" dt="2022-11-17T16:49:25.559" v="1"/>
          <ac:spMkLst>
            <pc:docMk/>
            <pc:sldMk cId="4040125329" sldId="256"/>
            <ac:spMk id="11" creationId="{0760E4C7-47B8-4356-ABCA-CC9C79E2D2B6}"/>
          </ac:spMkLst>
        </pc:spChg>
        <pc:spChg chg="add">
          <ac:chgData name="Jon Saderholm" userId="S::saderholmj@berea.edu::565e244b-d768-45d9-bcaa-7c4ce7c86bc0" providerId="AD" clId="Web-{DE8E24B1-8B62-4CF3-AC4B-623259F131E2}" dt="2022-11-17T16:49:25.559" v="1"/>
          <ac:spMkLst>
            <pc:docMk/>
            <pc:sldMk cId="4040125329" sldId="256"/>
            <ac:spMk id="13" creationId="{5C3A0317-07C5-421D-8353-23737ABDC422}"/>
          </ac:spMkLst>
        </pc:spChg>
        <pc:picChg chg="add">
          <ac:chgData name="Jon Saderholm" userId="S::saderholmj@berea.edu::565e244b-d768-45d9-bcaa-7c4ce7c86bc0" providerId="AD" clId="Web-{DE8E24B1-8B62-4CF3-AC4B-623259F131E2}" dt="2022-11-17T16:49:25.559" v="1"/>
          <ac:picMkLst>
            <pc:docMk/>
            <pc:sldMk cId="4040125329" sldId="256"/>
            <ac:picMk id="4" creationId="{DC884B7C-A570-5000-4588-C8F9EC756B23}"/>
          </ac:picMkLst>
        </pc:picChg>
        <pc:cxnChg chg="add">
          <ac:chgData name="Jon Saderholm" userId="S::saderholmj@berea.edu::565e244b-d768-45d9-bcaa-7c4ce7c86bc0" providerId="AD" clId="Web-{DE8E24B1-8B62-4CF3-AC4B-623259F131E2}" dt="2022-11-17T16:49:25.559" v="1"/>
          <ac:cxnSpMkLst>
            <pc:docMk/>
            <pc:sldMk cId="4040125329" sldId="256"/>
            <ac:cxnSpMk id="15" creationId="{414C5C93-B9E9-4392-ADCF-ABF21209DD56}"/>
          </ac:cxnSpMkLst>
        </pc:cxnChg>
      </pc:sldChg>
      <pc:sldChg chg="modSp new">
        <pc:chgData name="Jon Saderholm" userId="S::saderholmj@berea.edu::565e244b-d768-45d9-bcaa-7c4ce7c86bc0" providerId="AD" clId="Web-{DE8E24B1-8B62-4CF3-AC4B-623259F131E2}" dt="2022-11-17T16:50:14.576" v="34" actId="20577"/>
        <pc:sldMkLst>
          <pc:docMk/>
          <pc:sldMk cId="2491908786" sldId="257"/>
        </pc:sldMkLst>
        <pc:spChg chg="mod">
          <ac:chgData name="Jon Saderholm" userId="S::saderholmj@berea.edu::565e244b-d768-45d9-bcaa-7c4ce7c86bc0" providerId="AD" clId="Web-{DE8E24B1-8B62-4CF3-AC4B-623259F131E2}" dt="2022-11-17T16:50:14.576" v="34" actId="20577"/>
          <ac:spMkLst>
            <pc:docMk/>
            <pc:sldMk cId="2491908786" sldId="257"/>
            <ac:spMk id="2" creationId="{F5DE5DFF-20B5-6A5A-C34D-802034B0FFC0}"/>
          </ac:spMkLst>
        </pc:spChg>
      </pc:sldChg>
      <pc:sldMasterChg chg="del delSldLayout">
        <pc:chgData name="Jon Saderholm" userId="S::saderholmj@berea.edu::565e244b-d768-45d9-bcaa-7c4ce7c86bc0" providerId="AD" clId="Web-{DE8E24B1-8B62-4CF3-AC4B-623259F131E2}" dt="2022-11-17T16:49:25.559" v="1"/>
        <pc:sldMasterMkLst>
          <pc:docMk/>
          <pc:sldMasterMk cId="2460954070" sldId="2147483660"/>
        </pc:sldMasterMkLst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2385387890" sldId="2147483661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949138452" sldId="2147483662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2591524520" sldId="2147483663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1203092039" sldId="2147483664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3733172339" sldId="2147483665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3210312558" sldId="2147483666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3146388984" sldId="2147483667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3171841454" sldId="2147483668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1718958274" sldId="2147483669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2202905451" sldId="2147483670"/>
          </pc:sldLayoutMkLst>
        </pc:sldLayoutChg>
        <pc:sldLayoutChg chg="del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460954070" sldId="2147483660"/>
            <pc:sldLayoutMk cId="3479445657" sldId="2147483671"/>
          </pc:sldLayoutMkLst>
        </pc:sldLayoutChg>
      </pc:sldMasterChg>
      <pc:sldMasterChg chg="add addSldLayout">
        <pc:chgData name="Jon Saderholm" userId="S::saderholmj@berea.edu::565e244b-d768-45d9-bcaa-7c4ce7c86bc0" providerId="AD" clId="Web-{DE8E24B1-8B62-4CF3-AC4B-623259F131E2}" dt="2022-11-17T16:49:25.559" v="1"/>
        <pc:sldMasterMkLst>
          <pc:docMk/>
          <pc:sldMasterMk cId="2818013132" sldId="2147483711"/>
        </pc:sldMasterMkLst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3973469821" sldId="2147483700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2415562790" sldId="2147483701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656433433" sldId="2147483702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1294691702" sldId="2147483703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790383981" sldId="2147483704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1095725888" sldId="2147483705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3115545415" sldId="2147483706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3219049801" sldId="2147483707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3204052980" sldId="2147483708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801377008" sldId="2147483709"/>
          </pc:sldLayoutMkLst>
        </pc:sldLayoutChg>
        <pc:sldLayoutChg chg="add">
          <pc:chgData name="Jon Saderholm" userId="S::saderholmj@berea.edu::565e244b-d768-45d9-bcaa-7c4ce7c86bc0" providerId="AD" clId="Web-{DE8E24B1-8B62-4CF3-AC4B-623259F131E2}" dt="2022-11-17T16:49:25.559" v="1"/>
          <pc:sldLayoutMkLst>
            <pc:docMk/>
            <pc:sldMasterMk cId="2818013132" sldId="2147483711"/>
            <pc:sldLayoutMk cId="4011374444" sldId="2147483710"/>
          </pc:sldLayoutMkLst>
        </pc:sldLayoutChg>
      </pc:sldMasterChg>
    </pc:docChg>
  </pc:docChgLst>
  <pc:docChgLst>
    <pc:chgData name="Amrita Mishra" userId="S::mishraa@berea.edu::8dc6d4aa-9e99-4baf-8764-a0825be95086" providerId="AD" clId="Web-{DC2AFB3B-C50F-4601-9CFC-027D5A8D03AD}"/>
    <pc:docChg chg="addSld modSld">
      <pc:chgData name="Amrita Mishra" userId="S::mishraa@berea.edu::8dc6d4aa-9e99-4baf-8764-a0825be95086" providerId="AD" clId="Web-{DC2AFB3B-C50F-4601-9CFC-027D5A8D03AD}" dt="2022-11-17T17:48:27.322" v="365" actId="20577"/>
      <pc:docMkLst>
        <pc:docMk/>
      </pc:docMkLst>
      <pc:sldChg chg="addSp modSp new">
        <pc:chgData name="Amrita Mishra" userId="S::mishraa@berea.edu::8dc6d4aa-9e99-4baf-8764-a0825be95086" providerId="AD" clId="Web-{DC2AFB3B-C50F-4601-9CFC-027D5A8D03AD}" dt="2022-11-17T17:48:27.322" v="365" actId="20577"/>
        <pc:sldMkLst>
          <pc:docMk/>
          <pc:sldMk cId="3546560310" sldId="258"/>
        </pc:sldMkLst>
        <pc:spChg chg="mod">
          <ac:chgData name="Amrita Mishra" userId="S::mishraa@berea.edu::8dc6d4aa-9e99-4baf-8764-a0825be95086" providerId="AD" clId="Web-{DC2AFB3B-C50F-4601-9CFC-027D5A8D03AD}" dt="2022-11-17T17:44:29.650" v="314" actId="20577"/>
          <ac:spMkLst>
            <pc:docMk/>
            <pc:sldMk cId="3546560310" sldId="258"/>
            <ac:spMk id="2" creationId="{74B63597-D18D-5CFE-6710-05D7C1C1859A}"/>
          </ac:spMkLst>
        </pc:spChg>
        <pc:spChg chg="mod">
          <ac:chgData name="Amrita Mishra" userId="S::mishraa@berea.edu::8dc6d4aa-9e99-4baf-8764-a0825be95086" providerId="AD" clId="Web-{DC2AFB3B-C50F-4601-9CFC-027D5A8D03AD}" dt="2022-11-17T17:48:12.275" v="322" actId="20577"/>
          <ac:spMkLst>
            <pc:docMk/>
            <pc:sldMk cId="3546560310" sldId="258"/>
            <ac:spMk id="3" creationId="{7FFEEA55-B563-AB1A-C62D-4A8DA3DE8894}"/>
          </ac:spMkLst>
        </pc:spChg>
        <pc:spChg chg="add mod">
          <ac:chgData name="Amrita Mishra" userId="S::mishraa@berea.edu::8dc6d4aa-9e99-4baf-8764-a0825be95086" providerId="AD" clId="Web-{DC2AFB3B-C50F-4601-9CFC-027D5A8D03AD}" dt="2022-11-17T17:41:09.235" v="137" actId="20577"/>
          <ac:spMkLst>
            <pc:docMk/>
            <pc:sldMk cId="3546560310" sldId="258"/>
            <ac:spMk id="4" creationId="{BF304E12-6FCF-0665-2A56-443B5F5BC1E1}"/>
          </ac:spMkLst>
        </pc:spChg>
        <pc:spChg chg="add mod">
          <ac:chgData name="Amrita Mishra" userId="S::mishraa@berea.edu::8dc6d4aa-9e99-4baf-8764-a0825be95086" providerId="AD" clId="Web-{DC2AFB3B-C50F-4601-9CFC-027D5A8D03AD}" dt="2022-11-17T17:48:27.322" v="365" actId="20577"/>
          <ac:spMkLst>
            <pc:docMk/>
            <pc:sldMk cId="3546560310" sldId="258"/>
            <ac:spMk id="5" creationId="{8FBD97B4-8ADC-D551-2B3E-B85314852B94}"/>
          </ac:spMkLst>
        </pc:spChg>
        <pc:spChg chg="add mod">
          <ac:chgData name="Amrita Mishra" userId="S::mishraa@berea.edu::8dc6d4aa-9e99-4baf-8764-a0825be95086" providerId="AD" clId="Web-{DC2AFB3B-C50F-4601-9CFC-027D5A8D03AD}" dt="2022-11-17T17:43:48.395" v="302" actId="20577"/>
          <ac:spMkLst>
            <pc:docMk/>
            <pc:sldMk cId="3546560310" sldId="258"/>
            <ac:spMk id="6" creationId="{E128E02A-654A-619A-E871-D6A4D82081D3}"/>
          </ac:spMkLst>
        </pc:spChg>
      </pc:sldChg>
    </pc:docChg>
  </pc:docChgLst>
  <pc:docChgLst>
    <pc:chgData name="Jon Saderholm" userId="S::saderholmj@berea.edu::565e244b-d768-45d9-bcaa-7c4ce7c86bc0" providerId="AD" clId="Web-{84BB2296-81BE-4485-8DB5-79C703C26579}"/>
    <pc:docChg chg="addSld modSld">
      <pc:chgData name="Jon Saderholm" userId="S::saderholmj@berea.edu::565e244b-d768-45d9-bcaa-7c4ce7c86bc0" providerId="AD" clId="Web-{84BB2296-81BE-4485-8DB5-79C703C26579}" dt="2022-11-17T19:06:00.148" v="337" actId="20577"/>
      <pc:docMkLst>
        <pc:docMk/>
      </pc:docMkLst>
      <pc:sldChg chg="modSp">
        <pc:chgData name="Jon Saderholm" userId="S::saderholmj@berea.edu::565e244b-d768-45d9-bcaa-7c4ce7c86bc0" providerId="AD" clId="Web-{84BB2296-81BE-4485-8DB5-79C703C26579}" dt="2022-11-17T18:49:36.031" v="323" actId="20577"/>
        <pc:sldMkLst>
          <pc:docMk/>
          <pc:sldMk cId="2491908786" sldId="257"/>
        </pc:sldMkLst>
        <pc:spChg chg="mod">
          <ac:chgData name="Jon Saderholm" userId="S::saderholmj@berea.edu::565e244b-d768-45d9-bcaa-7c4ce7c86bc0" providerId="AD" clId="Web-{84BB2296-81BE-4485-8DB5-79C703C26579}" dt="2022-11-17T18:49:36.031" v="323" actId="20577"/>
          <ac:spMkLst>
            <pc:docMk/>
            <pc:sldMk cId="2491908786" sldId="257"/>
            <ac:spMk id="3" creationId="{5D29EB38-4B54-0B85-B7F0-F181DAD6739B}"/>
          </ac:spMkLst>
        </pc:spChg>
      </pc:sldChg>
      <pc:sldChg chg="modSp">
        <pc:chgData name="Jon Saderholm" userId="S::saderholmj@berea.edu::565e244b-d768-45d9-bcaa-7c4ce7c86bc0" providerId="AD" clId="Web-{84BB2296-81BE-4485-8DB5-79C703C26579}" dt="2022-11-17T18:50:27.329" v="325" actId="20577"/>
        <pc:sldMkLst>
          <pc:docMk/>
          <pc:sldMk cId="3546560310" sldId="258"/>
        </pc:sldMkLst>
        <pc:spChg chg="mod">
          <ac:chgData name="Jon Saderholm" userId="S::saderholmj@berea.edu::565e244b-d768-45d9-bcaa-7c4ce7c86bc0" providerId="AD" clId="Web-{84BB2296-81BE-4485-8DB5-79C703C26579}" dt="2022-11-17T18:50:19.329" v="324" actId="20577"/>
          <ac:spMkLst>
            <pc:docMk/>
            <pc:sldMk cId="3546560310" sldId="258"/>
            <ac:spMk id="3" creationId="{7FFEEA55-B563-AB1A-C62D-4A8DA3DE8894}"/>
          </ac:spMkLst>
        </pc:spChg>
        <pc:spChg chg="mod">
          <ac:chgData name="Jon Saderholm" userId="S::saderholmj@berea.edu::565e244b-d768-45d9-bcaa-7c4ce7c86bc0" providerId="AD" clId="Web-{84BB2296-81BE-4485-8DB5-79C703C26579}" dt="2022-11-17T18:50:27.329" v="325" actId="20577"/>
          <ac:spMkLst>
            <pc:docMk/>
            <pc:sldMk cId="3546560310" sldId="258"/>
            <ac:spMk id="5" creationId="{8FBD97B4-8ADC-D551-2B3E-B85314852B94}"/>
          </ac:spMkLst>
        </pc:spChg>
      </pc:sldChg>
      <pc:sldChg chg="modSp new">
        <pc:chgData name="Jon Saderholm" userId="S::saderholmj@berea.edu::565e244b-d768-45d9-bcaa-7c4ce7c86bc0" providerId="AD" clId="Web-{84BB2296-81BE-4485-8DB5-79C703C26579}" dt="2022-11-17T18:46:56.449" v="211" actId="20577"/>
        <pc:sldMkLst>
          <pc:docMk/>
          <pc:sldMk cId="3372933342" sldId="259"/>
        </pc:sldMkLst>
        <pc:spChg chg="mod">
          <ac:chgData name="Jon Saderholm" userId="S::saderholmj@berea.edu::565e244b-d768-45d9-bcaa-7c4ce7c86bc0" providerId="AD" clId="Web-{84BB2296-81BE-4485-8DB5-79C703C26579}" dt="2022-11-17T18:44:39.884" v="18" actId="20577"/>
          <ac:spMkLst>
            <pc:docMk/>
            <pc:sldMk cId="3372933342" sldId="259"/>
            <ac:spMk id="2" creationId="{4D770045-61C3-A7F8-73BB-F822F205C81E}"/>
          </ac:spMkLst>
        </pc:spChg>
        <pc:spChg chg="mod">
          <ac:chgData name="Jon Saderholm" userId="S::saderholmj@berea.edu::565e244b-d768-45d9-bcaa-7c4ce7c86bc0" providerId="AD" clId="Web-{84BB2296-81BE-4485-8DB5-79C703C26579}" dt="2022-11-17T18:46:56.449" v="211" actId="20577"/>
          <ac:spMkLst>
            <pc:docMk/>
            <pc:sldMk cId="3372933342" sldId="259"/>
            <ac:spMk id="3" creationId="{5C334BAF-44EF-DA24-F75F-BC0B00885C43}"/>
          </ac:spMkLst>
        </pc:spChg>
      </pc:sldChg>
      <pc:sldChg chg="addSp delSp modSp">
        <pc:chgData name="Jon Saderholm" userId="S::saderholmj@berea.edu::565e244b-d768-45d9-bcaa-7c4ce7c86bc0" providerId="AD" clId="Web-{84BB2296-81BE-4485-8DB5-79C703C26579}" dt="2022-11-17T18:51:02.736" v="326"/>
        <pc:sldMkLst>
          <pc:docMk/>
          <pc:sldMk cId="337116561" sldId="260"/>
        </pc:sldMkLst>
        <pc:spChg chg="del">
          <ac:chgData name="Jon Saderholm" userId="S::saderholmj@berea.edu::565e244b-d768-45d9-bcaa-7c4ce7c86bc0" providerId="AD" clId="Web-{84BB2296-81BE-4485-8DB5-79C703C26579}" dt="2022-11-17T18:51:02.736" v="326"/>
          <ac:spMkLst>
            <pc:docMk/>
            <pc:sldMk cId="337116561" sldId="260"/>
            <ac:spMk id="3" creationId="{7FFEEA55-B563-AB1A-C62D-4A8DA3DE8894}"/>
          </ac:spMkLst>
        </pc:spChg>
        <pc:spChg chg="add mod">
          <ac:chgData name="Jon Saderholm" userId="S::saderholmj@berea.edu::565e244b-d768-45d9-bcaa-7c4ce7c86bc0" providerId="AD" clId="Web-{84BB2296-81BE-4485-8DB5-79C703C26579}" dt="2022-11-17T18:51:02.736" v="326"/>
          <ac:spMkLst>
            <pc:docMk/>
            <pc:sldMk cId="337116561" sldId="260"/>
            <ac:spMk id="8" creationId="{FCC65500-E607-D9F8-4B96-008E0B8FB3E0}"/>
          </ac:spMkLst>
        </pc:spChg>
      </pc:sldChg>
      <pc:sldChg chg="modSp">
        <pc:chgData name="Jon Saderholm" userId="S::saderholmj@berea.edu::565e244b-d768-45d9-bcaa-7c4ce7c86bc0" providerId="AD" clId="Web-{84BB2296-81BE-4485-8DB5-79C703C26579}" dt="2022-11-17T19:06:00.148" v="337" actId="20577"/>
        <pc:sldMkLst>
          <pc:docMk/>
          <pc:sldMk cId="2805083984" sldId="261"/>
        </pc:sldMkLst>
        <pc:spChg chg="mod">
          <ac:chgData name="Jon Saderholm" userId="S::saderholmj@berea.edu::565e244b-d768-45d9-bcaa-7c4ce7c86bc0" providerId="AD" clId="Web-{84BB2296-81BE-4485-8DB5-79C703C26579}" dt="2022-11-17T19:06:00.148" v="337" actId="20577"/>
          <ac:spMkLst>
            <pc:docMk/>
            <pc:sldMk cId="2805083984" sldId="261"/>
            <ac:spMk id="3" creationId="{38B0CA49-F61C-F379-7319-4D599DF6DD07}"/>
          </ac:spMkLst>
        </pc:spChg>
      </pc:sldChg>
    </pc:docChg>
  </pc:docChgLst>
  <pc:docChgLst>
    <pc:chgData name="Sam Cole" userId="S::colesa@berea.edu::f6ef2614-7350-4fcb-b550-1703d62c7c97" providerId="AD" clId="Web-{1462D8AD-B57C-41CC-87AF-1E7483CC78DB}"/>
    <pc:docChg chg="addSld modSld">
      <pc:chgData name="Sam Cole" userId="S::colesa@berea.edu::f6ef2614-7350-4fcb-b550-1703d62c7c97" providerId="AD" clId="Web-{1462D8AD-B57C-41CC-87AF-1E7483CC78DB}" dt="2022-11-17T19:03:21.977" v="188" actId="20577"/>
      <pc:docMkLst>
        <pc:docMk/>
      </pc:docMkLst>
      <pc:sldChg chg="delSp modSp add replId">
        <pc:chgData name="Sam Cole" userId="S::colesa@berea.edu::f6ef2614-7350-4fcb-b550-1703d62c7c97" providerId="AD" clId="Web-{1462D8AD-B57C-41CC-87AF-1E7483CC78DB}" dt="2022-11-17T19:03:21.977" v="188" actId="20577"/>
        <pc:sldMkLst>
          <pc:docMk/>
          <pc:sldMk cId="337116561" sldId="260"/>
        </pc:sldMkLst>
        <pc:spChg chg="mod">
          <ac:chgData name="Sam Cole" userId="S::colesa@berea.edu::f6ef2614-7350-4fcb-b550-1703d62c7c97" providerId="AD" clId="Web-{1462D8AD-B57C-41CC-87AF-1E7483CC78DB}" dt="2022-11-17T18:50:55.142" v="18" actId="20577"/>
          <ac:spMkLst>
            <pc:docMk/>
            <pc:sldMk cId="337116561" sldId="260"/>
            <ac:spMk id="2" creationId="{74B63597-D18D-5CFE-6710-05D7C1C1859A}"/>
          </ac:spMkLst>
        </pc:spChg>
        <pc:spChg chg="del">
          <ac:chgData name="Sam Cole" userId="S::colesa@berea.edu::f6ef2614-7350-4fcb-b550-1703d62c7c97" providerId="AD" clId="Web-{1462D8AD-B57C-41CC-87AF-1E7483CC78DB}" dt="2022-11-17T18:50:48.845" v="1"/>
          <ac:spMkLst>
            <pc:docMk/>
            <pc:sldMk cId="337116561" sldId="260"/>
            <ac:spMk id="5" creationId="{8FBD97B4-8ADC-D551-2B3E-B85314852B94}"/>
          </ac:spMkLst>
        </pc:spChg>
        <pc:spChg chg="del mod">
          <ac:chgData name="Sam Cole" userId="S::colesa@berea.edu::f6ef2614-7350-4fcb-b550-1703d62c7c97" providerId="AD" clId="Web-{1462D8AD-B57C-41CC-87AF-1E7483CC78DB}" dt="2022-11-17T18:51:00.955" v="21"/>
          <ac:spMkLst>
            <pc:docMk/>
            <pc:sldMk cId="337116561" sldId="260"/>
            <ac:spMk id="6" creationId="{E128E02A-654A-619A-E871-D6A4D82081D3}"/>
          </ac:spMkLst>
        </pc:spChg>
        <pc:spChg chg="mod">
          <ac:chgData name="Sam Cole" userId="S::colesa@berea.edu::f6ef2614-7350-4fcb-b550-1703d62c7c97" providerId="AD" clId="Web-{1462D8AD-B57C-41CC-87AF-1E7483CC78DB}" dt="2022-11-17T19:03:21.977" v="188" actId="20577"/>
          <ac:spMkLst>
            <pc:docMk/>
            <pc:sldMk cId="337116561" sldId="260"/>
            <ac:spMk id="8" creationId="{FCC65500-E607-D9F8-4B96-008E0B8FB3E0}"/>
          </ac:spMkLst>
        </pc:spChg>
      </pc:sldChg>
    </pc:docChg>
  </pc:docChgLst>
  <pc:docChgLst>
    <pc:chgData name="Nancy Gift" userId="S::giftn@berea.edu::23c9265a-c3c1-4c20-9a0f-e871fde9ca07" providerId="AD" clId="Web-{CE96799D-B9A9-4AFB-B575-8E8E33C5226C}"/>
    <pc:docChg chg="modSld">
      <pc:chgData name="Nancy Gift" userId="S::giftn@berea.edu::23c9265a-c3c1-4c20-9a0f-e871fde9ca07" providerId="AD" clId="Web-{CE96799D-B9A9-4AFB-B575-8E8E33C5226C}" dt="2022-11-17T19:13:42.906" v="43" actId="20577"/>
      <pc:docMkLst>
        <pc:docMk/>
      </pc:docMkLst>
      <pc:sldChg chg="modSp">
        <pc:chgData name="Nancy Gift" userId="S::giftn@berea.edu::23c9265a-c3c1-4c20-9a0f-e871fde9ca07" providerId="AD" clId="Web-{CE96799D-B9A9-4AFB-B575-8E8E33C5226C}" dt="2022-11-17T18:58:47.815" v="13" actId="20577"/>
        <pc:sldMkLst>
          <pc:docMk/>
          <pc:sldMk cId="3546560310" sldId="258"/>
        </pc:sldMkLst>
        <pc:spChg chg="mod">
          <ac:chgData name="Nancy Gift" userId="S::giftn@berea.edu::23c9265a-c3c1-4c20-9a0f-e871fde9ca07" providerId="AD" clId="Web-{CE96799D-B9A9-4AFB-B575-8E8E33C5226C}" dt="2022-11-17T18:58:47.815" v="13" actId="20577"/>
          <ac:spMkLst>
            <pc:docMk/>
            <pc:sldMk cId="3546560310" sldId="258"/>
            <ac:spMk id="2" creationId="{74B63597-D18D-5CFE-6710-05D7C1C1859A}"/>
          </ac:spMkLst>
        </pc:spChg>
      </pc:sldChg>
      <pc:sldChg chg="modSp">
        <pc:chgData name="Nancy Gift" userId="S::giftn@berea.edu::23c9265a-c3c1-4c20-9a0f-e871fde9ca07" providerId="AD" clId="Web-{CE96799D-B9A9-4AFB-B575-8E8E33C5226C}" dt="2022-11-17T19:13:42.906" v="43" actId="20577"/>
        <pc:sldMkLst>
          <pc:docMk/>
          <pc:sldMk cId="2805083984" sldId="261"/>
        </pc:sldMkLst>
        <pc:spChg chg="mod">
          <ac:chgData name="Nancy Gift" userId="S::giftn@berea.edu::23c9265a-c3c1-4c20-9a0f-e871fde9ca07" providerId="AD" clId="Web-{CE96799D-B9A9-4AFB-B575-8E8E33C5226C}" dt="2022-11-17T19:13:42.906" v="43" actId="20577"/>
          <ac:spMkLst>
            <pc:docMk/>
            <pc:sldMk cId="2805083984" sldId="261"/>
            <ac:spMk id="2" creationId="{1082A43F-642B-6B97-B249-D99FBED0C48D}"/>
          </ac:spMkLst>
        </pc:spChg>
      </pc:sldChg>
    </pc:docChg>
  </pc:docChgLst>
  <pc:docChgLst>
    <pc:chgData name="Nancy Gift" userId="S::giftn@berea.edu::23c9265a-c3c1-4c20-9a0f-e871fde9ca07" providerId="AD" clId="Web-{D7CC581C-67C9-44BE-A07C-05ABEBCABB06}"/>
    <pc:docChg chg="modSld">
      <pc:chgData name="Nancy Gift" userId="S::giftn@berea.edu::23c9265a-c3c1-4c20-9a0f-e871fde9ca07" providerId="AD" clId="Web-{D7CC581C-67C9-44BE-A07C-05ABEBCABB06}" dt="2022-11-17T18:50:19.500" v="58" actId="20577"/>
      <pc:docMkLst>
        <pc:docMk/>
      </pc:docMkLst>
      <pc:sldChg chg="modSp">
        <pc:chgData name="Nancy Gift" userId="S::giftn@berea.edu::23c9265a-c3c1-4c20-9a0f-e871fde9ca07" providerId="AD" clId="Web-{D7CC581C-67C9-44BE-A07C-05ABEBCABB06}" dt="2022-11-17T18:47:18.950" v="52" actId="20577"/>
        <pc:sldMkLst>
          <pc:docMk/>
          <pc:sldMk cId="2491908786" sldId="257"/>
        </pc:sldMkLst>
        <pc:spChg chg="mod">
          <ac:chgData name="Nancy Gift" userId="S::giftn@berea.edu::23c9265a-c3c1-4c20-9a0f-e871fde9ca07" providerId="AD" clId="Web-{D7CC581C-67C9-44BE-A07C-05ABEBCABB06}" dt="2022-11-17T18:47:18.950" v="52" actId="20577"/>
          <ac:spMkLst>
            <pc:docMk/>
            <pc:sldMk cId="2491908786" sldId="257"/>
            <ac:spMk id="2" creationId="{F5DE5DFF-20B5-6A5A-C34D-802034B0FFC0}"/>
          </ac:spMkLst>
        </pc:spChg>
        <pc:spChg chg="mod">
          <ac:chgData name="Nancy Gift" userId="S::giftn@berea.edu::23c9265a-c3c1-4c20-9a0f-e871fde9ca07" providerId="AD" clId="Web-{D7CC581C-67C9-44BE-A07C-05ABEBCABB06}" dt="2022-11-17T18:46:33.777" v="15" actId="20577"/>
          <ac:spMkLst>
            <pc:docMk/>
            <pc:sldMk cId="2491908786" sldId="257"/>
            <ac:spMk id="3" creationId="{5D29EB38-4B54-0B85-B7F0-F181DAD6739B}"/>
          </ac:spMkLst>
        </pc:spChg>
      </pc:sldChg>
      <pc:sldChg chg="modSp">
        <pc:chgData name="Nancy Gift" userId="S::giftn@berea.edu::23c9265a-c3c1-4c20-9a0f-e871fde9ca07" providerId="AD" clId="Web-{D7CC581C-67C9-44BE-A07C-05ABEBCABB06}" dt="2022-11-17T18:50:19.500" v="58" actId="20577"/>
        <pc:sldMkLst>
          <pc:docMk/>
          <pc:sldMk cId="3546560310" sldId="258"/>
        </pc:sldMkLst>
        <pc:spChg chg="mod">
          <ac:chgData name="Nancy Gift" userId="S::giftn@berea.edu::23c9265a-c3c1-4c20-9a0f-e871fde9ca07" providerId="AD" clId="Web-{D7CC581C-67C9-44BE-A07C-05ABEBCABB06}" dt="2022-11-17T18:50:19.500" v="58" actId="20577"/>
          <ac:spMkLst>
            <pc:docMk/>
            <pc:sldMk cId="3546560310" sldId="258"/>
            <ac:spMk id="6" creationId="{E128E02A-654A-619A-E871-D6A4D82081D3}"/>
          </ac:spMkLst>
        </pc:spChg>
      </pc:sldChg>
    </pc:docChg>
  </pc:docChgLst>
  <pc:docChgLst>
    <pc:chgData name="Amrita Mishra" userId="S::mishraa@berea.edu::8dc6d4aa-9e99-4baf-8764-a0825be95086" providerId="AD" clId="Web-{538774FE-6E20-48FE-A6DD-EB5820A04125}"/>
    <pc:docChg chg="addSld modSld">
      <pc:chgData name="Amrita Mishra" userId="S::mishraa@berea.edu::8dc6d4aa-9e99-4baf-8764-a0825be95086" providerId="AD" clId="Web-{538774FE-6E20-48FE-A6DD-EB5820A04125}" dt="2022-11-17T19:11:31.342" v="308" actId="20577"/>
      <pc:docMkLst>
        <pc:docMk/>
      </pc:docMkLst>
      <pc:sldChg chg="modSp">
        <pc:chgData name="Amrita Mishra" userId="S::mishraa@berea.edu::8dc6d4aa-9e99-4baf-8764-a0825be95086" providerId="AD" clId="Web-{538774FE-6E20-48FE-A6DD-EB5820A04125}" dt="2022-11-17T18:58:56.379" v="8" actId="20577"/>
        <pc:sldMkLst>
          <pc:docMk/>
          <pc:sldMk cId="3546560310" sldId="258"/>
        </pc:sldMkLst>
        <pc:spChg chg="mod">
          <ac:chgData name="Amrita Mishra" userId="S::mishraa@berea.edu::8dc6d4aa-9e99-4baf-8764-a0825be95086" providerId="AD" clId="Web-{538774FE-6E20-48FE-A6DD-EB5820A04125}" dt="2022-11-17T18:58:56.379" v="8" actId="20577"/>
          <ac:spMkLst>
            <pc:docMk/>
            <pc:sldMk cId="3546560310" sldId="258"/>
            <ac:spMk id="6" creationId="{E128E02A-654A-619A-E871-D6A4D82081D3}"/>
          </ac:spMkLst>
        </pc:spChg>
      </pc:sldChg>
      <pc:sldChg chg="modSp new">
        <pc:chgData name="Amrita Mishra" userId="S::mishraa@berea.edu::8dc6d4aa-9e99-4baf-8764-a0825be95086" providerId="AD" clId="Web-{538774FE-6E20-48FE-A6DD-EB5820A04125}" dt="2022-11-17T19:11:31.342" v="308" actId="20577"/>
        <pc:sldMkLst>
          <pc:docMk/>
          <pc:sldMk cId="2805083984" sldId="261"/>
        </pc:sldMkLst>
        <pc:spChg chg="mod">
          <ac:chgData name="Amrita Mishra" userId="S::mishraa@berea.edu::8dc6d4aa-9e99-4baf-8764-a0825be95086" providerId="AD" clId="Web-{538774FE-6E20-48FE-A6DD-EB5820A04125}" dt="2022-11-17T19:11:31.342" v="308" actId="20577"/>
          <ac:spMkLst>
            <pc:docMk/>
            <pc:sldMk cId="2805083984" sldId="261"/>
            <ac:spMk id="3" creationId="{38B0CA49-F61C-F379-7319-4D599DF6DD07}"/>
          </ac:spMkLst>
        </pc:spChg>
      </pc:sldChg>
    </pc:docChg>
  </pc:docChgLst>
  <pc:docChgLst>
    <pc:chgData name="Amrita Mishra" userId="S::mishraa@berea.edu::8dc6d4aa-9e99-4baf-8764-a0825be95086" providerId="AD" clId="Web-{EED2101B-7FCE-415B-A240-112E304E86D8}"/>
    <pc:docChg chg="modSld">
      <pc:chgData name="Amrita Mishra" userId="S::mishraa@berea.edu::8dc6d4aa-9e99-4baf-8764-a0825be95086" providerId="AD" clId="Web-{EED2101B-7FCE-415B-A240-112E304E86D8}" dt="2022-11-17T18:55:31.405" v="76" actId="20577"/>
      <pc:docMkLst>
        <pc:docMk/>
      </pc:docMkLst>
      <pc:sldChg chg="modSp">
        <pc:chgData name="Amrita Mishra" userId="S::mishraa@berea.edu::8dc6d4aa-9e99-4baf-8764-a0825be95086" providerId="AD" clId="Web-{EED2101B-7FCE-415B-A240-112E304E86D8}" dt="2022-11-17T18:55:31.405" v="76" actId="20577"/>
        <pc:sldMkLst>
          <pc:docMk/>
          <pc:sldMk cId="3546560310" sldId="258"/>
        </pc:sldMkLst>
        <pc:spChg chg="mod">
          <ac:chgData name="Amrita Mishra" userId="S::mishraa@berea.edu::8dc6d4aa-9e99-4baf-8764-a0825be95086" providerId="AD" clId="Web-{EED2101B-7FCE-415B-A240-112E304E86D8}" dt="2022-11-17T18:53:58.950" v="3" actId="20577"/>
          <ac:spMkLst>
            <pc:docMk/>
            <pc:sldMk cId="3546560310" sldId="258"/>
            <ac:spMk id="5" creationId="{8FBD97B4-8ADC-D551-2B3E-B85314852B94}"/>
          </ac:spMkLst>
        </pc:spChg>
        <pc:spChg chg="mod">
          <ac:chgData name="Amrita Mishra" userId="S::mishraa@berea.edu::8dc6d4aa-9e99-4baf-8764-a0825be95086" providerId="AD" clId="Web-{EED2101B-7FCE-415B-A240-112E304E86D8}" dt="2022-11-17T18:55:31.405" v="76" actId="20577"/>
          <ac:spMkLst>
            <pc:docMk/>
            <pc:sldMk cId="3546560310" sldId="258"/>
            <ac:spMk id="6" creationId="{E128E02A-654A-619A-E871-D6A4D82081D3}"/>
          </ac:spMkLst>
        </pc:spChg>
      </pc:sldChg>
    </pc:docChg>
  </pc:docChgLst>
  <pc:docChgLst>
    <pc:chgData name="Rochelle Arms Almengor" userId="S::armsalmengorr@berea.edu::f21c1754-fec1-45ae-b98d-f5a2090babe7" providerId="AD" clId="Web-{C5C227B3-1853-4781-910B-ECC32FC9E38E}"/>
    <pc:docChg chg="addSld delSld modSld">
      <pc:chgData name="Rochelle Arms Almengor" userId="S::armsalmengorr@berea.edu::f21c1754-fec1-45ae-b98d-f5a2090babe7" providerId="AD" clId="Web-{C5C227B3-1853-4781-910B-ECC32FC9E38E}" dt="2022-11-17T19:19:57.600" v="20" actId="20577"/>
      <pc:docMkLst>
        <pc:docMk/>
      </pc:docMkLst>
      <pc:sldChg chg="modSp">
        <pc:chgData name="Rochelle Arms Almengor" userId="S::armsalmengorr@berea.edu::f21c1754-fec1-45ae-b98d-f5a2090babe7" providerId="AD" clId="Web-{C5C227B3-1853-4781-910B-ECC32FC9E38E}" dt="2022-11-17T19:19:57.600" v="20" actId="20577"/>
        <pc:sldMkLst>
          <pc:docMk/>
          <pc:sldMk cId="2491908786" sldId="257"/>
        </pc:sldMkLst>
        <pc:spChg chg="mod">
          <ac:chgData name="Rochelle Arms Almengor" userId="S::armsalmengorr@berea.edu::f21c1754-fec1-45ae-b98d-f5a2090babe7" providerId="AD" clId="Web-{C5C227B3-1853-4781-910B-ECC32FC9E38E}" dt="2022-11-17T19:19:57.600" v="20" actId="20577"/>
          <ac:spMkLst>
            <pc:docMk/>
            <pc:sldMk cId="2491908786" sldId="257"/>
            <ac:spMk id="3" creationId="{5D29EB38-4B54-0B85-B7F0-F181DAD6739B}"/>
          </ac:spMkLst>
        </pc:spChg>
      </pc:sldChg>
      <pc:sldChg chg="modSp">
        <pc:chgData name="Rochelle Arms Almengor" userId="S::armsalmengorr@berea.edu::f21c1754-fec1-45ae-b98d-f5a2090babe7" providerId="AD" clId="Web-{C5C227B3-1853-4781-910B-ECC32FC9E38E}" dt="2022-11-17T19:18:51.973" v="15" actId="1076"/>
        <pc:sldMkLst>
          <pc:docMk/>
          <pc:sldMk cId="3546560310" sldId="258"/>
        </pc:sldMkLst>
        <pc:spChg chg="mod">
          <ac:chgData name="Rochelle Arms Almengor" userId="S::armsalmengorr@berea.edu::f21c1754-fec1-45ae-b98d-f5a2090babe7" providerId="AD" clId="Web-{C5C227B3-1853-4781-910B-ECC32FC9E38E}" dt="2022-11-17T19:18:51.973" v="15" actId="1076"/>
          <ac:spMkLst>
            <pc:docMk/>
            <pc:sldMk cId="3546560310" sldId="258"/>
            <ac:spMk id="3" creationId="{7FFEEA55-B563-AB1A-C62D-4A8DA3DE8894}"/>
          </ac:spMkLst>
        </pc:spChg>
        <pc:spChg chg="mod">
          <ac:chgData name="Rochelle Arms Almengor" userId="S::armsalmengorr@berea.edu::f21c1754-fec1-45ae-b98d-f5a2090babe7" providerId="AD" clId="Web-{C5C227B3-1853-4781-910B-ECC32FC9E38E}" dt="2022-11-17T19:18:26.691" v="12" actId="20577"/>
          <ac:spMkLst>
            <pc:docMk/>
            <pc:sldMk cId="3546560310" sldId="258"/>
            <ac:spMk id="5" creationId="{8FBD97B4-8ADC-D551-2B3E-B85314852B94}"/>
          </ac:spMkLst>
        </pc:spChg>
        <pc:spChg chg="mod">
          <ac:chgData name="Rochelle Arms Almengor" userId="S::armsalmengorr@berea.edu::f21c1754-fec1-45ae-b98d-f5a2090babe7" providerId="AD" clId="Web-{C5C227B3-1853-4781-910B-ECC32FC9E38E}" dt="2022-11-17T19:18:37.067" v="13" actId="1076"/>
          <ac:spMkLst>
            <pc:docMk/>
            <pc:sldMk cId="3546560310" sldId="258"/>
            <ac:spMk id="6" creationId="{E128E02A-654A-619A-E871-D6A4D82081D3}"/>
          </ac:spMkLst>
        </pc:spChg>
      </pc:sldChg>
      <pc:sldChg chg="modSp">
        <pc:chgData name="Rochelle Arms Almengor" userId="S::armsalmengorr@berea.edu::f21c1754-fec1-45ae-b98d-f5a2090babe7" providerId="AD" clId="Web-{C5C227B3-1853-4781-910B-ECC32FC9E38E}" dt="2022-11-17T19:19:19.490" v="17" actId="20577"/>
        <pc:sldMkLst>
          <pc:docMk/>
          <pc:sldMk cId="2805083984" sldId="261"/>
        </pc:sldMkLst>
        <pc:spChg chg="mod">
          <ac:chgData name="Rochelle Arms Almengor" userId="S::armsalmengorr@berea.edu::f21c1754-fec1-45ae-b98d-f5a2090babe7" providerId="AD" clId="Web-{C5C227B3-1853-4781-910B-ECC32FC9E38E}" dt="2022-11-17T19:19:19.490" v="17" actId="20577"/>
          <ac:spMkLst>
            <pc:docMk/>
            <pc:sldMk cId="2805083984" sldId="261"/>
            <ac:spMk id="3" creationId="{38B0CA49-F61C-F379-7319-4D599DF6DD07}"/>
          </ac:spMkLst>
        </pc:spChg>
      </pc:sldChg>
      <pc:sldChg chg="new del">
        <pc:chgData name="Rochelle Arms Almengor" userId="S::armsalmengorr@berea.edu::f21c1754-fec1-45ae-b98d-f5a2090babe7" providerId="AD" clId="Web-{C5C227B3-1853-4781-910B-ECC32FC9E38E}" dt="2022-11-17T19:04:10.528" v="1"/>
        <pc:sldMkLst>
          <pc:docMk/>
          <pc:sldMk cId="3063918082" sldId="262"/>
        </pc:sldMkLst>
      </pc:sldChg>
    </pc:docChg>
  </pc:docChgLst>
  <pc:docChgLst>
    <pc:chgData name="Rebecca Bates" userId="S::batesre@berea.edu::3dab9e3d-1177-413c-9b33-fd2345c8e5e3" providerId="AD" clId="Web-{DCAFF627-615D-492E-9DAA-CB9CCA04DA22}"/>
    <pc:docChg chg="modSld">
      <pc:chgData name="Rebecca Bates" userId="S::batesre@berea.edu::3dab9e3d-1177-413c-9b33-fd2345c8e5e3" providerId="AD" clId="Web-{DCAFF627-615D-492E-9DAA-CB9CCA04DA22}" dt="2022-11-17T19:04:38.187" v="27" actId="20577"/>
      <pc:docMkLst>
        <pc:docMk/>
      </pc:docMkLst>
      <pc:sldChg chg="modSp">
        <pc:chgData name="Rebecca Bates" userId="S::batesre@berea.edu::3dab9e3d-1177-413c-9b33-fd2345c8e5e3" providerId="AD" clId="Web-{DCAFF627-615D-492E-9DAA-CB9CCA04DA22}" dt="2022-11-17T18:57:44.098" v="3" actId="20577"/>
        <pc:sldMkLst>
          <pc:docMk/>
          <pc:sldMk cId="4040125329" sldId="256"/>
        </pc:sldMkLst>
        <pc:spChg chg="mod">
          <ac:chgData name="Rebecca Bates" userId="S::batesre@berea.edu::3dab9e3d-1177-413c-9b33-fd2345c8e5e3" providerId="AD" clId="Web-{DCAFF627-615D-492E-9DAA-CB9CCA04DA22}" dt="2022-11-17T18:57:44.098" v="3" actId="20577"/>
          <ac:spMkLst>
            <pc:docMk/>
            <pc:sldMk cId="4040125329" sldId="256"/>
            <ac:spMk id="2" creationId="{1719AE56-200D-F500-588E-F9ADAE143730}"/>
          </ac:spMkLst>
        </pc:spChg>
      </pc:sldChg>
      <pc:sldChg chg="modSp">
        <pc:chgData name="Rebecca Bates" userId="S::batesre@berea.edu::3dab9e3d-1177-413c-9b33-fd2345c8e5e3" providerId="AD" clId="Web-{DCAFF627-615D-492E-9DAA-CB9CCA04DA22}" dt="2022-11-17T19:04:38.187" v="27" actId="20577"/>
        <pc:sldMkLst>
          <pc:docMk/>
          <pc:sldMk cId="2805083984" sldId="261"/>
        </pc:sldMkLst>
        <pc:spChg chg="mod">
          <ac:chgData name="Rebecca Bates" userId="S::batesre@berea.edu::3dab9e3d-1177-413c-9b33-fd2345c8e5e3" providerId="AD" clId="Web-{DCAFF627-615D-492E-9DAA-CB9CCA04DA22}" dt="2022-11-17T19:04:38.187" v="27" actId="20577"/>
          <ac:spMkLst>
            <pc:docMk/>
            <pc:sldMk cId="2805083984" sldId="261"/>
            <ac:spMk id="3" creationId="{38B0CA49-F61C-F379-7319-4D599DF6DD07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55454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0498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052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13770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13744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3839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469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5627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4334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46917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57258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11/17/2022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0131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04" r:id="rId6"/>
    <p:sldLayoutId id="2147483700" r:id="rId7"/>
    <p:sldLayoutId id="2147483701" r:id="rId8"/>
    <p:sldLayoutId id="2147483702" r:id="rId9"/>
    <p:sldLayoutId id="2147483703" r:id="rId10"/>
    <p:sldLayoutId id="2147483705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erea.edu/gst/general-education-modification-gem-committee/" TargetMode="External"/><Relationship Id="rId2" Type="http://schemas.openxmlformats.org/officeDocument/2006/relationships/hyperlink" Target="https://pollev.com/samanthacole33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736ACF6A-FC06-4E10-819E-2E7BC69788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Oval 12">
            <a:extLst>
              <a:ext uri="{FF2B5EF4-FFF2-40B4-BE49-F238E27FC236}">
                <a16:creationId xmlns:a16="http://schemas.microsoft.com/office/drawing/2014/main" id="{5C3A0317-07C5-421D-8353-23737ABD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19AE56-200D-F500-588E-F9ADAE1437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88569" y="2286000"/>
            <a:ext cx="3936275" cy="1351706"/>
          </a:xfrm>
        </p:spPr>
        <p:txBody>
          <a:bodyPr anchor="b">
            <a:normAutofit/>
          </a:bodyPr>
          <a:lstStyle/>
          <a:p>
            <a:pPr algn="ctr"/>
            <a:r>
              <a:rPr lang="en-US"/>
              <a:t>GEM forum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52333D-7EA7-F476-9E91-87DB5933D3E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60"/>
            <a:ext cx="3048000" cy="877585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ctr"/>
            <a:r>
              <a:rPr lang="en-US"/>
              <a:t>November 17, 2022</a:t>
            </a:r>
          </a:p>
        </p:txBody>
      </p:sp>
      <p:pic>
        <p:nvPicPr>
          <p:cNvPr id="4" name="Picture 3" descr="A web of dots connected">
            <a:extLst>
              <a:ext uri="{FF2B5EF4-FFF2-40B4-BE49-F238E27FC236}">
                <a16:creationId xmlns:a16="http://schemas.microsoft.com/office/drawing/2014/main" id="{DC884B7C-A570-5000-4588-C8F9EC756B2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/>
          </a:blip>
          <a:srcRect l="42317" r="17793" b="-6"/>
          <a:stretch/>
        </p:blipFill>
        <p:spPr>
          <a:xfrm>
            <a:off x="6096000" y="-2357"/>
            <a:ext cx="6096000" cy="68580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012532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770045-61C3-A7F8-73BB-F822F205C8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Quantitative reasoning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334BAF-44EF-DA24-F75F-BC0B00885C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The difference between quantitatively focused (QF) and quantitatively rich (QR) courses.</a:t>
            </a:r>
          </a:p>
          <a:p>
            <a:r>
              <a:rPr lang="en-US" sz="2400"/>
              <a:t>QF courses look like PRQ courses currently.</a:t>
            </a:r>
          </a:p>
          <a:p>
            <a:r>
              <a:rPr lang="en-US" sz="2400"/>
              <a:t>QR courses apply several of the six abilities we've described.</a:t>
            </a:r>
          </a:p>
        </p:txBody>
      </p:sp>
    </p:spTree>
    <p:extLst>
      <p:ext uri="{BB962C8B-B14F-4D97-AF65-F5344CB8AC3E}">
        <p14:creationId xmlns:p14="http://schemas.microsoft.com/office/powerpoint/2010/main" val="33729333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E5DFF-20B5-6A5A-C34D-802034B0F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698063"/>
            <a:ext cx="9238434" cy="1204941"/>
          </a:xfrm>
        </p:spPr>
        <p:txBody>
          <a:bodyPr/>
          <a:lstStyle/>
          <a:p>
            <a:r>
              <a:rPr lang="en-US" err="1"/>
              <a:t>TOpics</a:t>
            </a:r>
            <a:r>
              <a:rPr lang="en-US"/>
              <a:t> on the table (ideas, not precise vocabulary)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29EB38-4B54-0B85-B7F0-F181DAD673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1991033"/>
            <a:ext cx="9238434" cy="41049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This section of the General Education curriculum is the place where students are engaged with material and topics that are central to Berea's identity.</a:t>
            </a:r>
          </a:p>
          <a:p>
            <a:r>
              <a:rPr lang="en-US" sz="2000"/>
              <a:t>Sustainability/environment</a:t>
            </a:r>
          </a:p>
          <a:p>
            <a:r>
              <a:rPr lang="en-US" sz="2000"/>
              <a:t>Global/intercultural</a:t>
            </a:r>
          </a:p>
          <a:p>
            <a:r>
              <a:rPr lang="en-US" sz="2000"/>
              <a:t>Spirituality/religion</a:t>
            </a:r>
          </a:p>
          <a:p>
            <a:r>
              <a:rPr lang="en-US" sz="2000"/>
              <a:t>?? Something about power/social justice (next slide)</a:t>
            </a:r>
          </a:p>
        </p:txBody>
      </p:sp>
    </p:spTree>
    <p:extLst>
      <p:ext uri="{BB962C8B-B14F-4D97-AF65-F5344CB8AC3E}">
        <p14:creationId xmlns:p14="http://schemas.microsoft.com/office/powerpoint/2010/main" val="2491908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63597-D18D-5CFE-6710-05D7C1C1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TOPICS On </a:t>
            </a:r>
            <a:r>
              <a:rPr lang="en-US" err="1"/>
              <a:t>PoweR</a:t>
            </a:r>
            <a:r>
              <a:rPr lang="en-US"/>
              <a:t>: 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FEEA55-B563-AB1A-C62D-4A8DA3DE88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04065"/>
            <a:ext cx="3483629" cy="381000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200"/>
              <a:t>Option 1: two categories </a:t>
            </a:r>
          </a:p>
          <a:p>
            <a:r>
              <a:rPr lang="en-US" sz="2000"/>
              <a:t>Power</a:t>
            </a:r>
          </a:p>
          <a:p>
            <a:r>
              <a:rPr lang="en-US" sz="2000"/>
              <a:t>Resistance/Justice 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04E12-6FCF-0665-2A56-443B5F5BC1E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BD97B4-8ADC-D551-2B3E-B85314852B94}"/>
              </a:ext>
            </a:extLst>
          </p:cNvPr>
          <p:cNvSpPr txBox="1"/>
          <p:nvPr/>
        </p:nvSpPr>
        <p:spPr>
          <a:xfrm>
            <a:off x="6186984" y="2285999"/>
            <a:ext cx="5106537" cy="433965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200"/>
              <a:t>Option 2: disaggregate power into categories </a:t>
            </a:r>
          </a:p>
          <a:p>
            <a:endParaRPr lang="en-US" sz="2000"/>
          </a:p>
          <a:p>
            <a:pPr marL="285750" indent="-285750">
              <a:buFont typeface="Arial"/>
              <a:buChar char="•"/>
            </a:pPr>
            <a:r>
              <a:rPr lang="en-US" sz="2000"/>
              <a:t>Race </a:t>
            </a:r>
          </a:p>
          <a:p>
            <a:pPr marL="285750" indent="-285750">
              <a:buFont typeface="Arial"/>
              <a:buChar char="•"/>
            </a:pPr>
            <a:endParaRPr lang="en-US" sz="2000"/>
          </a:p>
          <a:p>
            <a:pPr marL="285750" indent="-285750">
              <a:buFont typeface="Arial"/>
              <a:buChar char="•"/>
            </a:pPr>
            <a:r>
              <a:rPr lang="en-US" sz="2000"/>
              <a:t>Gender &amp; Sexuality</a:t>
            </a:r>
          </a:p>
          <a:p>
            <a:pPr marL="285750" indent="-285750">
              <a:buFont typeface="Arial"/>
              <a:buChar char="•"/>
            </a:pPr>
            <a:endParaRPr lang="en-US" sz="2000"/>
          </a:p>
          <a:p>
            <a:pPr marL="285750" indent="-285750">
              <a:buFont typeface="Arial"/>
              <a:buChar char="•"/>
            </a:pPr>
            <a:r>
              <a:rPr lang="en-US" sz="2000"/>
              <a:t>Socioeconomic Class/ Labor</a:t>
            </a:r>
            <a:r>
              <a:rPr lang="en-US"/>
              <a:t> 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128E02A-654A-619A-E871-D6A4D82081D3}"/>
              </a:ext>
            </a:extLst>
          </p:cNvPr>
          <p:cNvSpPr txBox="1"/>
          <p:nvPr/>
        </p:nvSpPr>
        <p:spPr>
          <a:xfrm>
            <a:off x="2278295" y="5340604"/>
            <a:ext cx="6687402" cy="1231106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2000" b="1"/>
              <a:t>Question: Which option resonates more with you, and why?  </a:t>
            </a:r>
          </a:p>
          <a:p>
            <a:endParaRPr lang="en-US" b="1"/>
          </a:p>
          <a:p>
            <a:endParaRPr lang="en-US" b="1"/>
          </a:p>
          <a:p>
            <a:endParaRPr lang="en-US" b="1"/>
          </a:p>
        </p:txBody>
      </p:sp>
    </p:spTree>
    <p:extLst>
      <p:ext uri="{BB962C8B-B14F-4D97-AF65-F5344CB8AC3E}">
        <p14:creationId xmlns:p14="http://schemas.microsoft.com/office/powerpoint/2010/main" val="354656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82A43F-642B-6B97-B249-D99FBED0C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Role of Berea origin and aspirations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B0CA49-F61C-F379-7319-4D599DF6D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285750" indent="-285750">
              <a:lnSpc>
                <a:spcPct val="100000"/>
              </a:lnSpc>
              <a:spcBef>
                <a:spcPts val="0"/>
              </a:spcBef>
              <a:buFont typeface="Arial,Sans-Serif" panose="020B0604020202020204" pitchFamily="34" charset="0"/>
            </a:pPr>
            <a:endParaRPr lang="en-US" b="1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>
                <a:ea typeface="+mn-lt"/>
                <a:cs typeface="+mn-lt"/>
              </a:rPr>
              <a:t>Should the history and foundational aspirations of Berea be a part of the General Education curriculum? If so, where should it go?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>
              <a:ea typeface="+mn-lt"/>
              <a:cs typeface="+mn-lt"/>
            </a:endParaRP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/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sz="2400"/>
              <a:t>If you do envision a single course, w</a:t>
            </a:r>
            <a:r>
              <a:rPr lang="en-US" sz="2400" b="1">
                <a:ea typeface="+mn-lt"/>
                <a:cs typeface="+mn-lt"/>
              </a:rPr>
              <a:t>hat do you see as essential in that course? </a:t>
            </a:r>
            <a:endParaRPr lang="en-US" sz="2400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083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63597-D18D-5CFE-6710-05D7C1C185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 want your Feedback!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F304E12-6FCF-0665-2A56-443B5F5BC1E1}"/>
              </a:ext>
            </a:extLst>
          </p:cNvPr>
          <p:cNvSpPr txBox="1"/>
          <p:nvPr/>
        </p:nvSpPr>
        <p:spPr>
          <a:xfrm>
            <a:off x="4724400" y="3200400"/>
            <a:ext cx="2743200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CC65500-E607-D9F8-4B96-008E0B8FB3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400"/>
              <a:t>Use this link/URL to give us anonymous feedback via a 9-question survey: </a:t>
            </a:r>
          </a:p>
          <a:p>
            <a:pPr marL="0" indent="0">
              <a:buNone/>
            </a:pPr>
            <a:r>
              <a:rPr lang="en-US" sz="2400">
                <a:solidFill>
                  <a:srgbClr val="00B0F0"/>
                </a:solidFill>
                <a:ea typeface="+mn-lt"/>
                <a:cs typeface="+mn-l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https://pollev.com/samanthacole332</a:t>
            </a:r>
            <a:r>
              <a:rPr lang="en-US" sz="2400">
                <a:solidFill>
                  <a:srgbClr val="00B0F0"/>
                </a:solidFill>
                <a:ea typeface="+mn-lt"/>
                <a:cs typeface="+mn-lt"/>
              </a:rPr>
              <a:t> </a:t>
            </a:r>
          </a:p>
          <a:p>
            <a:pPr marL="0" indent="0">
              <a:buNone/>
            </a:pPr>
            <a:r>
              <a:rPr lang="en-US" sz="2400"/>
              <a:t>Visit this link to give us anonymous feedback at any point using the Qualtrics link found here: </a:t>
            </a:r>
          </a:p>
          <a:p>
            <a:pPr marL="0" indent="0">
              <a:buNone/>
            </a:pPr>
            <a:r>
              <a:rPr lang="en-US" sz="2400">
                <a:solidFill>
                  <a:srgbClr val="00B0F0"/>
                </a:solidFill>
                <a:ea typeface="+mn-lt"/>
                <a:cs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https://www.berea.edu/gst/general-education-modification-gem-committee/</a:t>
            </a:r>
            <a:r>
              <a:rPr lang="en-US" sz="2400">
                <a:solidFill>
                  <a:srgbClr val="00B0F0"/>
                </a:solidFill>
                <a:ea typeface="+mn-lt"/>
                <a:cs typeface="+mn-lt"/>
              </a:rPr>
              <a:t> </a:t>
            </a:r>
            <a:endParaRPr lang="en-US"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116561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AnalogousFromLightSeedRightStep">
      <a:dk1>
        <a:srgbClr val="000000"/>
      </a:dk1>
      <a:lt1>
        <a:srgbClr val="FFFFFF"/>
      </a:lt1>
      <a:dk2>
        <a:srgbClr val="412D24"/>
      </a:dk2>
      <a:lt2>
        <a:srgbClr val="E2E6E8"/>
      </a:lt2>
      <a:accent1>
        <a:srgbClr val="BF9989"/>
      </a:accent1>
      <a:accent2>
        <a:srgbClr val="AFA078"/>
      </a:accent2>
      <a:accent3>
        <a:srgbClr val="A1A77E"/>
      </a:accent3>
      <a:accent4>
        <a:srgbClr val="8DAA74"/>
      </a:accent4>
      <a:accent5>
        <a:srgbClr val="83AC81"/>
      </a:accent5>
      <a:accent6>
        <a:srgbClr val="77AE8C"/>
      </a:accent6>
      <a:hlink>
        <a:srgbClr val="5E899C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b92aafe7-23c8-4811-b56a-a3ecb36ca461">
      <Terms xmlns="http://schemas.microsoft.com/office/infopath/2007/PartnerControls"/>
    </lcf76f155ced4ddcb4097134ff3c332f>
    <TaxCatchAll xmlns="9684cd92-0bf1-464e-a654-034fbe9909db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CDA560A2CEDA54EA48A6B961D639753" ma:contentTypeVersion="15" ma:contentTypeDescription="Create a new document." ma:contentTypeScope="" ma:versionID="a177ee50c1f174a2e579130f1f9da67c">
  <xsd:schema xmlns:xsd="http://www.w3.org/2001/XMLSchema" xmlns:xs="http://www.w3.org/2001/XMLSchema" xmlns:p="http://schemas.microsoft.com/office/2006/metadata/properties" xmlns:ns2="b92aafe7-23c8-4811-b56a-a3ecb36ca461" xmlns:ns3="9684cd92-0bf1-464e-a654-034fbe9909db" targetNamespace="http://schemas.microsoft.com/office/2006/metadata/properties" ma:root="true" ma:fieldsID="fd416b5fb237b47e1a1df4b9322c07f8" ns2:_="" ns3:_="">
    <xsd:import namespace="b92aafe7-23c8-4811-b56a-a3ecb36ca461"/>
    <xsd:import namespace="9684cd92-0bf1-464e-a654-034fbe9909d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2aafe7-23c8-4811-b56a-a3ecb36ca46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1350a51f-6287-4f82-9082-6b5e63ea0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684cd92-0bf1-464e-a654-034fbe9909db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6" nillable="true" ma:displayName="Taxonomy Catch All Column" ma:hidden="true" ma:list="{762f4b1d-2d63-4e72-a12f-c92e1828943a}" ma:internalName="TaxCatchAll" ma:showField="CatchAllData" ma:web="9684cd92-0bf1-464e-a654-034fbe9909d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50B6B9D-0306-44AD-AC6C-D0F6A95537C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49A078C-C359-470B-A5E1-744F481ACFB4}">
  <ds:schemaRefs>
    <ds:schemaRef ds:uri="9684cd92-0bf1-464e-a654-034fbe9909db"/>
    <ds:schemaRef ds:uri="b92aafe7-23c8-4811-b56a-a3ecb36ca461"/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349672BA-96D2-4045-B5C0-1CD5A5D2E76C}">
  <ds:schemaRefs>
    <ds:schemaRef ds:uri="9684cd92-0bf1-464e-a654-034fbe9909db"/>
    <ds:schemaRef ds:uri="b92aafe7-23c8-4811-b56a-a3ecb36ca461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Application>Microsoft Office PowerPoint</Application>
  <PresentationFormat>Widescreen</PresentationFormat>
  <Slides>6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PortalVTI</vt:lpstr>
      <vt:lpstr>GEM forum</vt:lpstr>
      <vt:lpstr>Quantitative reasoning</vt:lpstr>
      <vt:lpstr>TOpics on the table (ideas, not precise vocabulary)</vt:lpstr>
      <vt:lpstr>TOPICS On PoweR: </vt:lpstr>
      <vt:lpstr>Role of Berea origin and aspirations</vt:lpstr>
      <vt:lpstr>We want your Feedback!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revision>1</cp:revision>
  <dcterms:created xsi:type="dcterms:W3CDTF">2013-07-15T20:26:40Z</dcterms:created>
  <dcterms:modified xsi:type="dcterms:W3CDTF">2022-11-17T19:20:21Z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0x0101003CDA560A2CEDA54EA48A6B961D639753</vt:lpwstr>
  </property>
  <property fmtid="{D5CDD505-2E9C-101B-9397-08002B2CF9AE}" pid="3" name="MediaServiceImageTags">
    <vt:lpwstr/>
  </property>
</Properties>
</file>