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56" r:id="rId2"/>
    <p:sldId id="259" r:id="rId3"/>
    <p:sldId id="272" r:id="rId4"/>
    <p:sldId id="263" r:id="rId5"/>
    <p:sldId id="264" r:id="rId6"/>
    <p:sldId id="265" r:id="rId7"/>
    <p:sldId id="278" r:id="rId8"/>
    <p:sldId id="260" r:id="rId9"/>
    <p:sldId id="273" r:id="rId10"/>
    <p:sldId id="274" r:id="rId11"/>
    <p:sldId id="275" r:id="rId12"/>
    <p:sldId id="262" r:id="rId13"/>
    <p:sldId id="276" r:id="rId14"/>
    <p:sldId id="277" r:id="rId15"/>
    <p:sldId id="266" r:id="rId1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guide id="3" pos="984" userDrawn="1">
          <p15:clr>
            <a:srgbClr val="A4A3A4"/>
          </p15:clr>
        </p15:guide>
        <p15:guide id="4" orient="horz" pos="2160" userDrawn="1">
          <p15:clr>
            <a:srgbClr val="A4A3A4"/>
          </p15:clr>
        </p15:guide>
        <p15:guide id="5" orient="horz" pos="1152" userDrawn="1">
          <p15:clr>
            <a:srgbClr val="A4A3A4"/>
          </p15:clr>
        </p15:guide>
        <p15:guide id="6" pos="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59B81A-1950-9EC2-7ED3-B00F42F7F45D}" name="Sheri Gordon" initials="SG" userId="Sf+mTZRdD3iqIUulZrREwvZxTcJqsoD7Gxe4XyjvFu4="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452C4-F159-453F-B86C-B92800B793E8}" v="338" dt="2022-01-20T15:39:07.247"/>
    <p1510:client id="{23942564-45BE-4C70-8EC5-2D61C65AAD14}" v="130" dt="2022-01-26T11:44:38.760"/>
    <p1510:client id="{23EE99FF-8505-4258-827B-88918B5302EA}" v="75" dt="2022-01-14T16:02:24.535"/>
    <p1510:client id="{243EECEE-62EA-45AB-A2DD-DFDC85FFDCD3}" v="1514" dt="2022-01-13T15:20:43.777"/>
    <p1510:client id="{2B4813D0-22E7-45B0-B9D7-B3966CD87DF6}" v="8" dt="2022-01-27T02:10:49.260"/>
    <p1510:client id="{512EDC78-2771-44BA-8509-DAA4F7C085FB}" v="1" dt="2022-01-27T00:48:00.483"/>
    <p1510:client id="{5FB952DD-EC6C-4D5B-98BA-DC92BFB5DBC9}" v="1" dt="2022-01-26T19:35:17.632"/>
    <p1510:client id="{69D6F5FC-A5FC-478C-9B8D-6FCBF748CA9C}" v="1" dt="2022-01-26T21:22:08.139"/>
    <p1510:client id="{71C4DC26-9D95-4663-862A-820B1B0CA869}" v="4" dt="2022-01-26T19:25:25.144"/>
    <p1510:client id="{73B0C0BD-E17D-42BB-A07F-945047CB6F29}" v="19" dt="2022-01-27T12:06:51.998"/>
    <p1510:client id="{9D873030-C718-44DE-B938-89DFF2C34D35}" v="82" dt="2022-01-13T14:13:02.094"/>
    <p1510:client id="{AA2A8667-4CFC-4292-A193-ABE35A4C60BF}" v="207" dt="2022-01-19T18:14:01.101"/>
    <p1510:client id="{AAA6BA59-9B65-4C45-9114-338376550180}" v="125" dt="2022-01-25T19:04:01.154"/>
    <p1510:client id="{D876FFD1-F90C-4F62-9FD6-12BE038B1585}" v="263" dt="2022-01-13T12:59:38.678"/>
    <p1510:client id="{E6F7C8D7-4DCA-4080-8EC7-98311D1E754C}" v="98" dt="2022-01-25T18:49:28.556"/>
    <p1510:client id="{F7FB2D97-2A84-4665-B911-910A7DBC6CAA}" v="430" dt="2022-01-13T15:04:39.4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96" autoAdjust="0"/>
    <p:restoredTop sz="93369" autoAdjust="0"/>
  </p:normalViewPr>
  <p:slideViewPr>
    <p:cSldViewPr snapToGrid="0">
      <p:cViewPr varScale="1">
        <p:scale>
          <a:sx n="104" d="100"/>
          <a:sy n="104" d="100"/>
        </p:scale>
        <p:origin x="1434" y="102"/>
      </p:cViewPr>
      <p:guideLst>
        <p:guide orient="horz" pos="1296"/>
        <p:guide pos="3840"/>
        <p:guide pos="984"/>
        <p:guide orient="horz" pos="2160"/>
        <p:guide orient="horz" pos="1152"/>
        <p:guide pos="840"/>
      </p:guideLst>
    </p:cSldViewPr>
  </p:slideViewPr>
  <p:outlineViewPr>
    <p:cViewPr>
      <p:scale>
        <a:sx n="33" d="100"/>
        <a:sy n="33" d="100"/>
      </p:scale>
      <p:origin x="0" y="-253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96" d="100"/>
          <a:sy n="96" d="100"/>
        </p:scale>
        <p:origin x="1896" y="-115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Wasson" userId="qmBYUFgBe/EtI+lMNzcSYZY5VxpkrU9feiFa3MrdPZU=" providerId="None" clId="Web-{71C4DC26-9D95-4663-862A-820B1B0CA869}"/>
    <pc:docChg chg="modSld">
      <pc:chgData name="Michelle Wasson" userId="qmBYUFgBe/EtI+lMNzcSYZY5VxpkrU9feiFa3MrdPZU=" providerId="None" clId="Web-{71C4DC26-9D95-4663-862A-820B1B0CA869}" dt="2022-01-26T17:36:55.870" v="70"/>
      <pc:docMkLst>
        <pc:docMk/>
      </pc:docMkLst>
      <pc:sldChg chg="modNotes">
        <pc:chgData name="Michelle Wasson" userId="qmBYUFgBe/EtI+lMNzcSYZY5VxpkrU9feiFa3MrdPZU=" providerId="None" clId="Web-{71C4DC26-9D95-4663-862A-820B1B0CA869}" dt="2022-01-26T17:35:24.695" v="36"/>
        <pc:sldMkLst>
          <pc:docMk/>
          <pc:sldMk cId="2769977001" sldId="256"/>
        </pc:sldMkLst>
      </pc:sldChg>
      <pc:sldChg chg="modNotes">
        <pc:chgData name="Michelle Wasson" userId="qmBYUFgBe/EtI+lMNzcSYZY5VxpkrU9feiFa3MrdPZU=" providerId="None" clId="Web-{71C4DC26-9D95-4663-862A-820B1B0CA869}" dt="2022-01-26T17:36:55.870" v="70"/>
        <pc:sldMkLst>
          <pc:docMk/>
          <pc:sldMk cId="998691871" sldId="259"/>
        </pc:sldMkLst>
      </pc:sldChg>
    </pc:docChg>
  </pc:docChgLst>
  <pc:docChgLst>
    <pc:chgData name="Sheri Gordon" userId="Sf+mTZRdD3iqIUulZrREwvZxTcJqsoD7Gxe4XyjvFu4=" providerId="None" clId="Web-{E6F7C8D7-4DCA-4080-8EC7-98311D1E754C}"/>
    <pc:docChg chg="addSld delSld modSld">
      <pc:chgData name="Sheri Gordon" userId="Sf+mTZRdD3iqIUulZrREwvZxTcJqsoD7Gxe4XyjvFu4=" providerId="None" clId="Web-{E6F7C8D7-4DCA-4080-8EC7-98311D1E754C}" dt="2022-01-25T18:49:28.556" v="80" actId="1076"/>
      <pc:docMkLst>
        <pc:docMk/>
      </pc:docMkLst>
      <pc:sldChg chg="modSp">
        <pc:chgData name="Sheri Gordon" userId="Sf+mTZRdD3iqIUulZrREwvZxTcJqsoD7Gxe4XyjvFu4=" providerId="None" clId="Web-{E6F7C8D7-4DCA-4080-8EC7-98311D1E754C}" dt="2022-01-25T18:40:27.354" v="22" actId="20577"/>
        <pc:sldMkLst>
          <pc:docMk/>
          <pc:sldMk cId="998691871" sldId="259"/>
        </pc:sldMkLst>
        <pc:spChg chg="mod">
          <ac:chgData name="Sheri Gordon" userId="Sf+mTZRdD3iqIUulZrREwvZxTcJqsoD7Gxe4XyjvFu4=" providerId="None" clId="Web-{E6F7C8D7-4DCA-4080-8EC7-98311D1E754C}" dt="2022-01-25T18:40:27.354" v="22" actId="20577"/>
          <ac:spMkLst>
            <pc:docMk/>
            <pc:sldMk cId="998691871" sldId="259"/>
            <ac:spMk id="2" creationId="{00000000-0000-0000-0000-000000000000}"/>
          </ac:spMkLst>
        </pc:spChg>
      </pc:sldChg>
      <pc:sldChg chg="modSp">
        <pc:chgData name="Sheri Gordon" userId="Sf+mTZRdD3iqIUulZrREwvZxTcJqsoD7Gxe4XyjvFu4=" providerId="None" clId="Web-{E6F7C8D7-4DCA-4080-8EC7-98311D1E754C}" dt="2022-01-25T18:45:00.236" v="64" actId="1076"/>
        <pc:sldMkLst>
          <pc:docMk/>
          <pc:sldMk cId="3281316818" sldId="260"/>
        </pc:sldMkLst>
        <pc:spChg chg="mod">
          <ac:chgData name="Sheri Gordon" userId="Sf+mTZRdD3iqIUulZrREwvZxTcJqsoD7Gxe4XyjvFu4=" providerId="None" clId="Web-{E6F7C8D7-4DCA-4080-8EC7-98311D1E754C}" dt="2022-01-25T18:45:00.236" v="64" actId="1076"/>
          <ac:spMkLst>
            <pc:docMk/>
            <pc:sldMk cId="3281316818" sldId="260"/>
            <ac:spMk id="2" creationId="{00000000-0000-0000-0000-000000000000}"/>
          </ac:spMkLst>
        </pc:spChg>
      </pc:sldChg>
      <pc:sldChg chg="modSp">
        <pc:chgData name="Sheri Gordon" userId="Sf+mTZRdD3iqIUulZrREwvZxTcJqsoD7Gxe4XyjvFu4=" providerId="None" clId="Web-{E6F7C8D7-4DCA-4080-8EC7-98311D1E754C}" dt="2022-01-25T18:49:14.556" v="78" actId="1076"/>
        <pc:sldMkLst>
          <pc:docMk/>
          <pc:sldMk cId="2702373541" sldId="262"/>
        </pc:sldMkLst>
        <pc:spChg chg="mod">
          <ac:chgData name="Sheri Gordon" userId="Sf+mTZRdD3iqIUulZrREwvZxTcJqsoD7Gxe4XyjvFu4=" providerId="None" clId="Web-{E6F7C8D7-4DCA-4080-8EC7-98311D1E754C}" dt="2022-01-25T18:49:14.556" v="78" actId="1076"/>
          <ac:spMkLst>
            <pc:docMk/>
            <pc:sldMk cId="2702373541" sldId="262"/>
            <ac:spMk id="2" creationId="{00000000-0000-0000-0000-000000000000}"/>
          </ac:spMkLst>
        </pc:spChg>
      </pc:sldChg>
      <pc:sldChg chg="modSp">
        <pc:chgData name="Sheri Gordon" userId="Sf+mTZRdD3iqIUulZrREwvZxTcJqsoD7Gxe4XyjvFu4=" providerId="None" clId="Web-{E6F7C8D7-4DCA-4080-8EC7-98311D1E754C}" dt="2022-01-25T18:41:19.543" v="32" actId="20577"/>
        <pc:sldMkLst>
          <pc:docMk/>
          <pc:sldMk cId="464679403" sldId="263"/>
        </pc:sldMkLst>
        <pc:spChg chg="mod">
          <ac:chgData name="Sheri Gordon" userId="Sf+mTZRdD3iqIUulZrREwvZxTcJqsoD7Gxe4XyjvFu4=" providerId="None" clId="Web-{E6F7C8D7-4DCA-4080-8EC7-98311D1E754C}" dt="2022-01-25T18:41:09.777" v="28" actId="1076"/>
          <ac:spMkLst>
            <pc:docMk/>
            <pc:sldMk cId="464679403" sldId="263"/>
            <ac:spMk id="2" creationId="{00000000-0000-0000-0000-000000000000}"/>
          </ac:spMkLst>
        </pc:spChg>
        <pc:spChg chg="mod">
          <ac:chgData name="Sheri Gordon" userId="Sf+mTZRdD3iqIUulZrREwvZxTcJqsoD7Gxe4XyjvFu4=" providerId="None" clId="Web-{E6F7C8D7-4DCA-4080-8EC7-98311D1E754C}" dt="2022-01-25T18:41:19.543" v="32" actId="20577"/>
          <ac:spMkLst>
            <pc:docMk/>
            <pc:sldMk cId="464679403" sldId="263"/>
            <ac:spMk id="6" creationId="{6ECB7C34-2F96-4BDA-B3C0-0D8BF2A20ED3}"/>
          </ac:spMkLst>
        </pc:spChg>
      </pc:sldChg>
      <pc:sldChg chg="modSp">
        <pc:chgData name="Sheri Gordon" userId="Sf+mTZRdD3iqIUulZrREwvZxTcJqsoD7Gxe4XyjvFu4=" providerId="None" clId="Web-{E6F7C8D7-4DCA-4080-8EC7-98311D1E754C}" dt="2022-01-25T18:42:50.248" v="46" actId="20577"/>
        <pc:sldMkLst>
          <pc:docMk/>
          <pc:sldMk cId="357022672" sldId="264"/>
        </pc:sldMkLst>
        <pc:spChg chg="mod">
          <ac:chgData name="Sheri Gordon" userId="Sf+mTZRdD3iqIUulZrREwvZxTcJqsoD7Gxe4XyjvFu4=" providerId="None" clId="Web-{E6F7C8D7-4DCA-4080-8EC7-98311D1E754C}" dt="2022-01-25T18:42:50.248" v="46" actId="20577"/>
          <ac:spMkLst>
            <pc:docMk/>
            <pc:sldMk cId="357022672" sldId="264"/>
            <ac:spMk id="2" creationId="{00000000-0000-0000-0000-000000000000}"/>
          </ac:spMkLst>
        </pc:spChg>
        <pc:spChg chg="mod">
          <ac:chgData name="Sheri Gordon" userId="Sf+mTZRdD3iqIUulZrREwvZxTcJqsoD7Gxe4XyjvFu4=" providerId="None" clId="Web-{E6F7C8D7-4DCA-4080-8EC7-98311D1E754C}" dt="2022-01-25T18:42:29.873" v="44" actId="1076"/>
          <ac:spMkLst>
            <pc:docMk/>
            <pc:sldMk cId="357022672" sldId="264"/>
            <ac:spMk id="3" creationId="{3205B690-8280-4960-A41E-C606A670844E}"/>
          </ac:spMkLst>
        </pc:spChg>
        <pc:spChg chg="mod">
          <ac:chgData name="Sheri Gordon" userId="Sf+mTZRdD3iqIUulZrREwvZxTcJqsoD7Gxe4XyjvFu4=" providerId="None" clId="Web-{E6F7C8D7-4DCA-4080-8EC7-98311D1E754C}" dt="2022-01-25T18:42:25.998" v="43" actId="1076"/>
          <ac:spMkLst>
            <pc:docMk/>
            <pc:sldMk cId="357022672" sldId="264"/>
            <ac:spMk id="6" creationId="{6ECB7C34-2F96-4BDA-B3C0-0D8BF2A20ED3}"/>
          </ac:spMkLst>
        </pc:spChg>
      </pc:sldChg>
      <pc:sldChg chg="modSp">
        <pc:chgData name="Sheri Gordon" userId="Sf+mTZRdD3iqIUulZrREwvZxTcJqsoD7Gxe4XyjvFu4=" providerId="None" clId="Web-{E6F7C8D7-4DCA-4080-8EC7-98311D1E754C}" dt="2022-01-25T18:43:56.078" v="57" actId="20577"/>
        <pc:sldMkLst>
          <pc:docMk/>
          <pc:sldMk cId="3753068898" sldId="265"/>
        </pc:sldMkLst>
        <pc:spChg chg="mod">
          <ac:chgData name="Sheri Gordon" userId="Sf+mTZRdD3iqIUulZrREwvZxTcJqsoD7Gxe4XyjvFu4=" providerId="None" clId="Web-{E6F7C8D7-4DCA-4080-8EC7-98311D1E754C}" dt="2022-01-25T18:43:56.078" v="57" actId="20577"/>
          <ac:spMkLst>
            <pc:docMk/>
            <pc:sldMk cId="3753068898" sldId="265"/>
            <ac:spMk id="2" creationId="{00000000-0000-0000-0000-000000000000}"/>
          </ac:spMkLst>
        </pc:spChg>
        <pc:spChg chg="mod">
          <ac:chgData name="Sheri Gordon" userId="Sf+mTZRdD3iqIUulZrREwvZxTcJqsoD7Gxe4XyjvFu4=" providerId="None" clId="Web-{E6F7C8D7-4DCA-4080-8EC7-98311D1E754C}" dt="2022-01-25T18:43:38.562" v="56" actId="14100"/>
          <ac:spMkLst>
            <pc:docMk/>
            <pc:sldMk cId="3753068898" sldId="265"/>
            <ac:spMk id="6" creationId="{6ECB7C34-2F96-4BDA-B3C0-0D8BF2A20ED3}"/>
          </ac:spMkLst>
        </pc:spChg>
      </pc:sldChg>
      <pc:sldChg chg="del">
        <pc:chgData name="Sheri Gordon" userId="Sf+mTZRdD3iqIUulZrREwvZxTcJqsoD7Gxe4XyjvFu4=" providerId="None" clId="Web-{E6F7C8D7-4DCA-4080-8EC7-98311D1E754C}" dt="2022-01-25T18:24:36.437" v="5"/>
        <pc:sldMkLst>
          <pc:docMk/>
          <pc:sldMk cId="2061607426" sldId="267"/>
        </pc:sldMkLst>
      </pc:sldChg>
      <pc:sldChg chg="modSp">
        <pc:chgData name="Sheri Gordon" userId="Sf+mTZRdD3iqIUulZrREwvZxTcJqsoD7Gxe4XyjvFu4=" providerId="None" clId="Web-{E6F7C8D7-4DCA-4080-8EC7-98311D1E754C}" dt="2022-01-25T18:40:34.182" v="23" actId="20577"/>
        <pc:sldMkLst>
          <pc:docMk/>
          <pc:sldMk cId="688725317" sldId="272"/>
        </pc:sldMkLst>
        <pc:spChg chg="mod">
          <ac:chgData name="Sheri Gordon" userId="Sf+mTZRdD3iqIUulZrREwvZxTcJqsoD7Gxe4XyjvFu4=" providerId="None" clId="Web-{E6F7C8D7-4DCA-4080-8EC7-98311D1E754C}" dt="2022-01-25T18:40:34.182" v="23" actId="20577"/>
          <ac:spMkLst>
            <pc:docMk/>
            <pc:sldMk cId="688725317" sldId="272"/>
            <ac:spMk id="2" creationId="{00000000-0000-0000-0000-000000000000}"/>
          </ac:spMkLst>
        </pc:spChg>
      </pc:sldChg>
      <pc:sldChg chg="addSp delSp modSp">
        <pc:chgData name="Sheri Gordon" userId="Sf+mTZRdD3iqIUulZrREwvZxTcJqsoD7Gxe4XyjvFu4=" providerId="None" clId="Web-{E6F7C8D7-4DCA-4080-8EC7-98311D1E754C}" dt="2022-01-25T18:47:50.335" v="73" actId="14100"/>
        <pc:sldMkLst>
          <pc:docMk/>
          <pc:sldMk cId="599163721" sldId="273"/>
        </pc:sldMkLst>
        <pc:spChg chg="mod">
          <ac:chgData name="Sheri Gordon" userId="Sf+mTZRdD3iqIUulZrREwvZxTcJqsoD7Gxe4XyjvFu4=" providerId="None" clId="Web-{E6F7C8D7-4DCA-4080-8EC7-98311D1E754C}" dt="2022-01-25T18:45:57.566" v="67" actId="1076"/>
          <ac:spMkLst>
            <pc:docMk/>
            <pc:sldMk cId="599163721" sldId="273"/>
            <ac:spMk id="2" creationId="{00000000-0000-0000-0000-000000000000}"/>
          </ac:spMkLst>
        </pc:spChg>
        <pc:spChg chg="del mod">
          <ac:chgData name="Sheri Gordon" userId="Sf+mTZRdD3iqIUulZrREwvZxTcJqsoD7Gxe4XyjvFu4=" providerId="None" clId="Web-{E6F7C8D7-4DCA-4080-8EC7-98311D1E754C}" dt="2022-01-25T18:46:03.379" v="68"/>
          <ac:spMkLst>
            <pc:docMk/>
            <pc:sldMk cId="599163721" sldId="273"/>
            <ac:spMk id="6" creationId="{6ECB7C34-2F96-4BDA-B3C0-0D8BF2A20ED3}"/>
          </ac:spMkLst>
        </pc:spChg>
        <pc:picChg chg="add mod">
          <ac:chgData name="Sheri Gordon" userId="Sf+mTZRdD3iqIUulZrREwvZxTcJqsoD7Gxe4XyjvFu4=" providerId="None" clId="Web-{E6F7C8D7-4DCA-4080-8EC7-98311D1E754C}" dt="2022-01-25T18:47:50.335" v="73" actId="14100"/>
          <ac:picMkLst>
            <pc:docMk/>
            <pc:sldMk cId="599163721" sldId="273"/>
            <ac:picMk id="3" creationId="{D5F95FB2-4705-412C-A298-CB0F17DD329A}"/>
          </ac:picMkLst>
        </pc:picChg>
      </pc:sldChg>
      <pc:sldChg chg="modSp">
        <pc:chgData name="Sheri Gordon" userId="Sf+mTZRdD3iqIUulZrREwvZxTcJqsoD7Gxe4XyjvFu4=" providerId="None" clId="Web-{E6F7C8D7-4DCA-4080-8EC7-98311D1E754C}" dt="2022-01-25T18:48:49.867" v="75" actId="1076"/>
        <pc:sldMkLst>
          <pc:docMk/>
          <pc:sldMk cId="1566555280" sldId="274"/>
        </pc:sldMkLst>
        <pc:spChg chg="mod">
          <ac:chgData name="Sheri Gordon" userId="Sf+mTZRdD3iqIUulZrREwvZxTcJqsoD7Gxe4XyjvFu4=" providerId="None" clId="Web-{E6F7C8D7-4DCA-4080-8EC7-98311D1E754C}" dt="2022-01-25T18:48:49.867" v="75" actId="1076"/>
          <ac:spMkLst>
            <pc:docMk/>
            <pc:sldMk cId="1566555280" sldId="274"/>
            <ac:spMk id="2" creationId="{00000000-0000-0000-0000-000000000000}"/>
          </ac:spMkLst>
        </pc:spChg>
      </pc:sldChg>
      <pc:sldChg chg="modSp">
        <pc:chgData name="Sheri Gordon" userId="Sf+mTZRdD3iqIUulZrREwvZxTcJqsoD7Gxe4XyjvFu4=" providerId="None" clId="Web-{E6F7C8D7-4DCA-4080-8EC7-98311D1E754C}" dt="2022-01-25T18:49:07.852" v="77" actId="20577"/>
        <pc:sldMkLst>
          <pc:docMk/>
          <pc:sldMk cId="2041188272" sldId="276"/>
        </pc:sldMkLst>
        <pc:spChg chg="mod">
          <ac:chgData name="Sheri Gordon" userId="Sf+mTZRdD3iqIUulZrREwvZxTcJqsoD7Gxe4XyjvFu4=" providerId="None" clId="Web-{E6F7C8D7-4DCA-4080-8EC7-98311D1E754C}" dt="2022-01-25T18:49:07.852" v="77" actId="20577"/>
          <ac:spMkLst>
            <pc:docMk/>
            <pc:sldMk cId="2041188272" sldId="276"/>
            <ac:spMk id="2" creationId="{00000000-0000-0000-0000-000000000000}"/>
          </ac:spMkLst>
        </pc:spChg>
      </pc:sldChg>
      <pc:sldChg chg="modSp">
        <pc:chgData name="Sheri Gordon" userId="Sf+mTZRdD3iqIUulZrREwvZxTcJqsoD7Gxe4XyjvFu4=" providerId="None" clId="Web-{E6F7C8D7-4DCA-4080-8EC7-98311D1E754C}" dt="2022-01-25T18:49:28.556" v="80" actId="1076"/>
        <pc:sldMkLst>
          <pc:docMk/>
          <pc:sldMk cId="795202697" sldId="277"/>
        </pc:sldMkLst>
        <pc:spChg chg="mod">
          <ac:chgData name="Sheri Gordon" userId="Sf+mTZRdD3iqIUulZrREwvZxTcJqsoD7Gxe4XyjvFu4=" providerId="None" clId="Web-{E6F7C8D7-4DCA-4080-8EC7-98311D1E754C}" dt="2022-01-25T18:49:28.556" v="80" actId="1076"/>
          <ac:spMkLst>
            <pc:docMk/>
            <pc:sldMk cId="795202697" sldId="277"/>
            <ac:spMk id="2" creationId="{00000000-0000-0000-0000-000000000000}"/>
          </ac:spMkLst>
        </pc:spChg>
      </pc:sldChg>
      <pc:sldChg chg="addSp delSp modSp add replId">
        <pc:chgData name="Sheri Gordon" userId="Sf+mTZRdD3iqIUulZrREwvZxTcJqsoD7Gxe4XyjvFu4=" providerId="None" clId="Web-{E6F7C8D7-4DCA-4080-8EC7-98311D1E754C}" dt="2022-01-25T18:44:48.236" v="62" actId="14100"/>
        <pc:sldMkLst>
          <pc:docMk/>
          <pc:sldMk cId="2336749307" sldId="278"/>
        </pc:sldMkLst>
        <pc:spChg chg="mod">
          <ac:chgData name="Sheri Gordon" userId="Sf+mTZRdD3iqIUulZrREwvZxTcJqsoD7Gxe4XyjvFu4=" providerId="None" clId="Web-{E6F7C8D7-4DCA-4080-8EC7-98311D1E754C}" dt="2022-01-25T18:44:23.876" v="60" actId="1076"/>
          <ac:spMkLst>
            <pc:docMk/>
            <pc:sldMk cId="2336749307" sldId="278"/>
            <ac:spMk id="2" creationId="{00000000-0000-0000-0000-000000000000}"/>
          </ac:spMkLst>
        </pc:spChg>
        <pc:spChg chg="add del mod">
          <ac:chgData name="Sheri Gordon" userId="Sf+mTZRdD3iqIUulZrREwvZxTcJqsoD7Gxe4XyjvFu4=" providerId="None" clId="Web-{E6F7C8D7-4DCA-4080-8EC7-98311D1E754C}" dt="2022-01-25T18:44:48.236" v="62" actId="14100"/>
          <ac:spMkLst>
            <pc:docMk/>
            <pc:sldMk cId="2336749307" sldId="278"/>
            <ac:spMk id="6" creationId="{6ECB7C34-2F96-4BDA-B3C0-0D8BF2A20ED3}"/>
          </ac:spMkLst>
        </pc:spChg>
      </pc:sldChg>
    </pc:docChg>
  </pc:docChgLst>
  <pc:docChgLst>
    <pc:chgData name="Sheri Gordon" userId="Sf+mTZRdD3iqIUulZrREwvZxTcJqsoD7Gxe4XyjvFu4=" providerId="None" clId="Web-{5FB952DD-EC6C-4D5B-98BA-DC92BFB5DBC9}"/>
    <pc:docChg chg="modSld">
      <pc:chgData name="Sheri Gordon" userId="Sf+mTZRdD3iqIUulZrREwvZxTcJqsoD7Gxe4XyjvFu4=" providerId="None" clId="Web-{5FB952DD-EC6C-4D5B-98BA-DC92BFB5DBC9}" dt="2022-01-26T19:35:17.632" v="0" actId="20577"/>
      <pc:docMkLst>
        <pc:docMk/>
      </pc:docMkLst>
      <pc:sldChg chg="modSp">
        <pc:chgData name="Sheri Gordon" userId="Sf+mTZRdD3iqIUulZrREwvZxTcJqsoD7Gxe4XyjvFu4=" providerId="None" clId="Web-{5FB952DD-EC6C-4D5B-98BA-DC92BFB5DBC9}" dt="2022-01-26T19:35:17.632" v="0" actId="20577"/>
        <pc:sldMkLst>
          <pc:docMk/>
          <pc:sldMk cId="3281316818" sldId="260"/>
        </pc:sldMkLst>
        <pc:spChg chg="mod">
          <ac:chgData name="Sheri Gordon" userId="Sf+mTZRdD3iqIUulZrREwvZxTcJqsoD7Gxe4XyjvFu4=" providerId="None" clId="Web-{5FB952DD-EC6C-4D5B-98BA-DC92BFB5DBC9}" dt="2022-01-26T19:35:17.632" v="0" actId="20577"/>
          <ac:spMkLst>
            <pc:docMk/>
            <pc:sldMk cId="3281316818" sldId="260"/>
            <ac:spMk id="2" creationId="{00000000-0000-0000-0000-000000000000}"/>
          </ac:spMkLst>
        </pc:spChg>
      </pc:sldChg>
    </pc:docChg>
  </pc:docChgLst>
  <pc:docChgLst>
    <pc:chgData name="Skylar Miller" userId="DaQF1/+SQqVhHLLMWELeKExG8Oez4+7xQ+luw47HkHM=" providerId="None" clId="Web-{9D873030-C718-44DE-B938-89DFF2C34D35}"/>
    <pc:docChg chg="addSld modSld">
      <pc:chgData name="Skylar Miller" userId="DaQF1/+SQqVhHLLMWELeKExG8Oez4+7xQ+luw47HkHM=" providerId="None" clId="Web-{9D873030-C718-44DE-B938-89DFF2C34D35}" dt="2022-01-13T14:13:02.094" v="85" actId="20577"/>
      <pc:docMkLst>
        <pc:docMk/>
      </pc:docMkLst>
      <pc:sldChg chg="addSp delSp modSp">
        <pc:chgData name="Skylar Miller" userId="DaQF1/+SQqVhHLLMWELeKExG8Oez4+7xQ+luw47HkHM=" providerId="None" clId="Web-{9D873030-C718-44DE-B938-89DFF2C34D35}" dt="2022-01-13T14:10:18.485" v="51"/>
        <pc:sldMkLst>
          <pc:docMk/>
          <pc:sldMk cId="3753068898" sldId="265"/>
        </pc:sldMkLst>
        <pc:spChg chg="mod">
          <ac:chgData name="Skylar Miller" userId="DaQF1/+SQqVhHLLMWELeKExG8Oez4+7xQ+luw47HkHM=" providerId="None" clId="Web-{9D873030-C718-44DE-B938-89DFF2C34D35}" dt="2022-01-13T14:10:10.051" v="49" actId="14100"/>
          <ac:spMkLst>
            <pc:docMk/>
            <pc:sldMk cId="3753068898" sldId="265"/>
            <ac:spMk id="2" creationId="{00000000-0000-0000-0000-000000000000}"/>
          </ac:spMkLst>
        </pc:spChg>
        <pc:spChg chg="add">
          <ac:chgData name="Skylar Miller" userId="DaQF1/+SQqVhHLLMWELeKExG8Oez4+7xQ+luw47HkHM=" providerId="None" clId="Web-{9D873030-C718-44DE-B938-89DFF2C34D35}" dt="2022-01-13T14:08:50.891" v="21"/>
          <ac:spMkLst>
            <pc:docMk/>
            <pc:sldMk cId="3753068898" sldId="265"/>
            <ac:spMk id="3" creationId="{F530067C-F844-42B1-AE05-62F377A89CFD}"/>
          </ac:spMkLst>
        </pc:spChg>
        <pc:spChg chg="mod">
          <ac:chgData name="Skylar Miller" userId="DaQF1/+SQqVhHLLMWELeKExG8Oez4+7xQ+luw47HkHM=" providerId="None" clId="Web-{9D873030-C718-44DE-B938-89DFF2C34D35}" dt="2022-01-13T14:10:02.313" v="48" actId="1076"/>
          <ac:spMkLst>
            <pc:docMk/>
            <pc:sldMk cId="3753068898" sldId="265"/>
            <ac:spMk id="6" creationId="{6ECB7C34-2F96-4BDA-B3C0-0D8BF2A20ED3}"/>
          </ac:spMkLst>
        </pc:spChg>
        <pc:spChg chg="add del">
          <ac:chgData name="Skylar Miller" userId="DaQF1/+SQqVhHLLMWELeKExG8Oez4+7xQ+luw47HkHM=" providerId="None" clId="Web-{9D873030-C718-44DE-B938-89DFF2C34D35}" dt="2022-01-13T14:10:18.485" v="51"/>
          <ac:spMkLst>
            <pc:docMk/>
            <pc:sldMk cId="3753068898" sldId="265"/>
            <ac:spMk id="7" creationId="{D29505D3-B530-4EEB-9FB3-86CD5E3FED54}"/>
          </ac:spMkLst>
        </pc:spChg>
        <pc:picChg chg="mod">
          <ac:chgData name="Skylar Miller" userId="DaQF1/+SQqVhHLLMWELeKExG8Oez4+7xQ+luw47HkHM=" providerId="None" clId="Web-{9D873030-C718-44DE-B938-89DFF2C34D35}" dt="2022-01-13T14:07:30.282" v="4" actId="1076"/>
          <ac:picMkLst>
            <pc:docMk/>
            <pc:sldMk cId="3753068898" sldId="265"/>
            <ac:picMk id="5" creationId="{00000000-0000-0000-0000-000000000000}"/>
          </ac:picMkLst>
        </pc:picChg>
      </pc:sldChg>
      <pc:sldChg chg="modSp new">
        <pc:chgData name="Skylar Miller" userId="DaQF1/+SQqVhHLLMWELeKExG8Oez4+7xQ+luw47HkHM=" providerId="None" clId="Web-{9D873030-C718-44DE-B938-89DFF2C34D35}" dt="2022-01-13T14:13:02.094" v="85" actId="20577"/>
        <pc:sldMkLst>
          <pc:docMk/>
          <pc:sldMk cId="2061607426" sldId="267"/>
        </pc:sldMkLst>
        <pc:spChg chg="mod">
          <ac:chgData name="Skylar Miller" userId="DaQF1/+SQqVhHLLMWELeKExG8Oez4+7xQ+luw47HkHM=" providerId="None" clId="Web-{9D873030-C718-44DE-B938-89DFF2C34D35}" dt="2022-01-13T14:12:23.922" v="78" actId="20577"/>
          <ac:spMkLst>
            <pc:docMk/>
            <pc:sldMk cId="2061607426" sldId="267"/>
            <ac:spMk id="2" creationId="{5677A9D1-7C27-421D-9178-178E8289F021}"/>
          </ac:spMkLst>
        </pc:spChg>
        <pc:spChg chg="mod">
          <ac:chgData name="Skylar Miller" userId="DaQF1/+SQqVhHLLMWELeKExG8Oez4+7xQ+luw47HkHM=" providerId="None" clId="Web-{9D873030-C718-44DE-B938-89DFF2C34D35}" dt="2022-01-13T14:13:02.094" v="85" actId="20577"/>
          <ac:spMkLst>
            <pc:docMk/>
            <pc:sldMk cId="2061607426" sldId="267"/>
            <ac:spMk id="3" creationId="{A33AB536-23A4-4C6C-8116-184D0AEB5EFF}"/>
          </ac:spMkLst>
        </pc:spChg>
      </pc:sldChg>
    </pc:docChg>
  </pc:docChgLst>
  <pc:docChgLst>
    <pc:chgData name="Michelle Wasson" userId="qmBYUFgBe/EtI+lMNzcSYZY5VxpkrU9feiFa3MrdPZU=" providerId="None" clId="Web-{AA2A8667-4CFC-4292-A193-ABE35A4C60BF}"/>
    <pc:docChg chg="delSld modSld">
      <pc:chgData name="Michelle Wasson" userId="qmBYUFgBe/EtI+lMNzcSYZY5VxpkrU9feiFa3MrdPZU=" providerId="None" clId="Web-{AA2A8667-4CFC-4292-A193-ABE35A4C60BF}" dt="2022-01-19T18:14:01.101" v="127" actId="20577"/>
      <pc:docMkLst>
        <pc:docMk/>
      </pc:docMkLst>
      <pc:sldChg chg="modSp">
        <pc:chgData name="Michelle Wasson" userId="qmBYUFgBe/EtI+lMNzcSYZY5VxpkrU9feiFa3MrdPZU=" providerId="None" clId="Web-{AA2A8667-4CFC-4292-A193-ABE35A4C60BF}" dt="2022-01-19T18:14:01.101" v="127" actId="20577"/>
        <pc:sldMkLst>
          <pc:docMk/>
          <pc:sldMk cId="998691871" sldId="259"/>
        </pc:sldMkLst>
        <pc:spChg chg="mod">
          <ac:chgData name="Michelle Wasson" userId="qmBYUFgBe/EtI+lMNzcSYZY5VxpkrU9feiFa3MrdPZU=" providerId="None" clId="Web-{AA2A8667-4CFC-4292-A193-ABE35A4C60BF}" dt="2022-01-19T18:11:19.831" v="110" actId="20577"/>
          <ac:spMkLst>
            <pc:docMk/>
            <pc:sldMk cId="998691871" sldId="259"/>
            <ac:spMk id="2" creationId="{00000000-0000-0000-0000-000000000000}"/>
          </ac:spMkLst>
        </pc:spChg>
        <pc:spChg chg="mod">
          <ac:chgData name="Michelle Wasson" userId="qmBYUFgBe/EtI+lMNzcSYZY5VxpkrU9feiFa3MrdPZU=" providerId="None" clId="Web-{AA2A8667-4CFC-4292-A193-ABE35A4C60BF}" dt="2022-01-19T18:14:01.101" v="127" actId="20577"/>
          <ac:spMkLst>
            <pc:docMk/>
            <pc:sldMk cId="998691871" sldId="259"/>
            <ac:spMk id="3" creationId="{E7D93C50-05E2-4135-B4AD-A8915A75851A}"/>
          </ac:spMkLst>
        </pc:spChg>
      </pc:sldChg>
      <pc:sldChg chg="modSp del">
        <pc:chgData name="Michelle Wasson" userId="qmBYUFgBe/EtI+lMNzcSYZY5VxpkrU9feiFa3MrdPZU=" providerId="None" clId="Web-{AA2A8667-4CFC-4292-A193-ABE35A4C60BF}" dt="2022-01-19T18:08:38.405" v="57"/>
        <pc:sldMkLst>
          <pc:docMk/>
          <pc:sldMk cId="2580733200" sldId="269"/>
        </pc:sldMkLst>
        <pc:spChg chg="mod">
          <ac:chgData name="Michelle Wasson" userId="qmBYUFgBe/EtI+lMNzcSYZY5VxpkrU9feiFa3MrdPZU=" providerId="None" clId="Web-{AA2A8667-4CFC-4292-A193-ABE35A4C60BF}" dt="2022-01-19T18:06:11.213" v="19" actId="20577"/>
          <ac:spMkLst>
            <pc:docMk/>
            <pc:sldMk cId="2580733200" sldId="269"/>
            <ac:spMk id="3" creationId="{8BAC2695-0320-474F-962D-5E53F6E5CA66}"/>
          </ac:spMkLst>
        </pc:spChg>
      </pc:sldChg>
      <pc:sldChg chg="modSp del">
        <pc:chgData name="Michelle Wasson" userId="qmBYUFgBe/EtI+lMNzcSYZY5VxpkrU9feiFa3MrdPZU=" providerId="None" clId="Web-{AA2A8667-4CFC-4292-A193-ABE35A4C60BF}" dt="2022-01-19T18:11:37.300" v="111"/>
        <pc:sldMkLst>
          <pc:docMk/>
          <pc:sldMk cId="4171840044" sldId="270"/>
        </pc:sldMkLst>
        <pc:spChg chg="mod">
          <ac:chgData name="Michelle Wasson" userId="qmBYUFgBe/EtI+lMNzcSYZY5VxpkrU9feiFa3MrdPZU=" providerId="None" clId="Web-{AA2A8667-4CFC-4292-A193-ABE35A4C60BF}" dt="2022-01-19T18:09:23.219" v="61" actId="20577"/>
          <ac:spMkLst>
            <pc:docMk/>
            <pc:sldMk cId="4171840044" sldId="270"/>
            <ac:spMk id="3" creationId="{42A96D90-14A7-402E-93D8-50809B6EF971}"/>
          </ac:spMkLst>
        </pc:spChg>
      </pc:sldChg>
      <pc:sldChg chg="modSp">
        <pc:chgData name="Michelle Wasson" userId="qmBYUFgBe/EtI+lMNzcSYZY5VxpkrU9feiFa3MrdPZU=" providerId="None" clId="Web-{AA2A8667-4CFC-4292-A193-ABE35A4C60BF}" dt="2022-01-19T18:12:51.334" v="121" actId="20577"/>
        <pc:sldMkLst>
          <pc:docMk/>
          <pc:sldMk cId="688725317" sldId="272"/>
        </pc:sldMkLst>
        <pc:spChg chg="mod">
          <ac:chgData name="Michelle Wasson" userId="qmBYUFgBe/EtI+lMNzcSYZY5VxpkrU9feiFa3MrdPZU=" providerId="None" clId="Web-{AA2A8667-4CFC-4292-A193-ABE35A4C60BF}" dt="2022-01-19T18:12:51.334" v="121" actId="20577"/>
          <ac:spMkLst>
            <pc:docMk/>
            <pc:sldMk cId="688725317" sldId="272"/>
            <ac:spMk id="2" creationId="{00000000-0000-0000-0000-000000000000}"/>
          </ac:spMkLst>
        </pc:spChg>
        <pc:spChg chg="mod">
          <ac:chgData name="Michelle Wasson" userId="qmBYUFgBe/EtI+lMNzcSYZY5VxpkrU9feiFa3MrdPZU=" providerId="None" clId="Web-{AA2A8667-4CFC-4292-A193-ABE35A4C60BF}" dt="2022-01-19T18:12:18.145" v="119" actId="20577"/>
          <ac:spMkLst>
            <pc:docMk/>
            <pc:sldMk cId="688725317" sldId="272"/>
            <ac:spMk id="3" creationId="{42A96D90-14A7-402E-93D8-50809B6EF971}"/>
          </ac:spMkLst>
        </pc:spChg>
      </pc:sldChg>
    </pc:docChg>
  </pc:docChgLst>
  <pc:docChgLst>
    <pc:chgData name="Michelle Wasson" userId="qmBYUFgBe/EtI+lMNzcSYZY5VxpkrU9feiFa3MrdPZU=" providerId="None" clId="Web-{F7FB2D97-2A84-4665-B911-910A7DBC6CAA}"/>
    <pc:docChg chg="addSld delSld modSld">
      <pc:chgData name="Michelle Wasson" userId="qmBYUFgBe/EtI+lMNzcSYZY5VxpkrU9feiFa3MrdPZU=" providerId="None" clId="Web-{F7FB2D97-2A84-4665-B911-910A7DBC6CAA}" dt="2022-01-13T15:04:39.444" v="294" actId="1076"/>
      <pc:docMkLst>
        <pc:docMk/>
      </pc:docMkLst>
      <pc:sldChg chg="modSp modNotes">
        <pc:chgData name="Michelle Wasson" userId="qmBYUFgBe/EtI+lMNzcSYZY5VxpkrU9feiFa3MrdPZU=" providerId="None" clId="Web-{F7FB2D97-2A84-4665-B911-910A7DBC6CAA}" dt="2022-01-13T15:04:09.225" v="290" actId="20577"/>
        <pc:sldMkLst>
          <pc:docMk/>
          <pc:sldMk cId="998691871" sldId="259"/>
        </pc:sldMkLst>
        <pc:spChg chg="mod">
          <ac:chgData name="Michelle Wasson" userId="qmBYUFgBe/EtI+lMNzcSYZY5VxpkrU9feiFa3MrdPZU=" providerId="None" clId="Web-{F7FB2D97-2A84-4665-B911-910A7DBC6CAA}" dt="2022-01-13T14:55:52.291" v="224" actId="1076"/>
          <ac:spMkLst>
            <pc:docMk/>
            <pc:sldMk cId="998691871" sldId="259"/>
            <ac:spMk id="2" creationId="{00000000-0000-0000-0000-000000000000}"/>
          </ac:spMkLst>
        </pc:spChg>
        <pc:spChg chg="mod">
          <ac:chgData name="Michelle Wasson" userId="qmBYUFgBe/EtI+lMNzcSYZY5VxpkrU9feiFa3MrdPZU=" providerId="None" clId="Web-{F7FB2D97-2A84-4665-B911-910A7DBC6CAA}" dt="2022-01-13T15:04:09.225" v="290" actId="20577"/>
          <ac:spMkLst>
            <pc:docMk/>
            <pc:sldMk cId="998691871" sldId="259"/>
            <ac:spMk id="6" creationId="{6ECB7C34-2F96-4BDA-B3C0-0D8BF2A20ED3}"/>
          </ac:spMkLst>
        </pc:spChg>
      </pc:sldChg>
      <pc:sldChg chg="addSp delSp modSp new del">
        <pc:chgData name="Michelle Wasson" userId="qmBYUFgBe/EtI+lMNzcSYZY5VxpkrU9feiFa3MrdPZU=" providerId="None" clId="Web-{F7FB2D97-2A84-4665-B911-910A7DBC6CAA}" dt="2022-01-13T14:57:21.731" v="243"/>
        <pc:sldMkLst>
          <pc:docMk/>
          <pc:sldMk cId="4128272827" sldId="268"/>
        </pc:sldMkLst>
        <pc:spChg chg="del">
          <ac:chgData name="Michelle Wasson" userId="qmBYUFgBe/EtI+lMNzcSYZY5VxpkrU9feiFa3MrdPZU=" providerId="None" clId="Web-{F7FB2D97-2A84-4665-B911-910A7DBC6CAA}" dt="2022-01-13T14:56:36.136" v="232"/>
          <ac:spMkLst>
            <pc:docMk/>
            <pc:sldMk cId="4128272827" sldId="268"/>
            <ac:spMk id="2" creationId="{6D808C62-D334-4535-9C7A-183707651641}"/>
          </ac:spMkLst>
        </pc:spChg>
        <pc:spChg chg="mod">
          <ac:chgData name="Michelle Wasson" userId="qmBYUFgBe/EtI+lMNzcSYZY5VxpkrU9feiFa3MrdPZU=" providerId="None" clId="Web-{F7FB2D97-2A84-4665-B911-910A7DBC6CAA}" dt="2022-01-13T14:56:55.809" v="236" actId="20577"/>
          <ac:spMkLst>
            <pc:docMk/>
            <pc:sldMk cId="4128272827" sldId="268"/>
            <ac:spMk id="3" creationId="{1B31FFA0-9EBA-4553-BC8E-38FF3F6B1849}"/>
          </ac:spMkLst>
        </pc:spChg>
        <pc:spChg chg="add">
          <ac:chgData name="Michelle Wasson" userId="qmBYUFgBe/EtI+lMNzcSYZY5VxpkrU9feiFa3MrdPZU=" providerId="None" clId="Web-{F7FB2D97-2A84-4665-B911-910A7DBC6CAA}" dt="2022-01-13T14:56:31.777" v="231"/>
          <ac:spMkLst>
            <pc:docMk/>
            <pc:sldMk cId="4128272827" sldId="268"/>
            <ac:spMk id="5" creationId="{5520E2E3-AF54-4713-99EE-89CB3AB68589}"/>
          </ac:spMkLst>
        </pc:spChg>
      </pc:sldChg>
      <pc:sldChg chg="modSp add replId modNotes">
        <pc:chgData name="Michelle Wasson" userId="qmBYUFgBe/EtI+lMNzcSYZY5VxpkrU9feiFa3MrdPZU=" providerId="None" clId="Web-{F7FB2D97-2A84-4665-B911-910A7DBC6CAA}" dt="2022-01-13T15:04:39.444" v="294" actId="1076"/>
        <pc:sldMkLst>
          <pc:docMk/>
          <pc:sldMk cId="2580733200" sldId="269"/>
        </pc:sldMkLst>
        <pc:spChg chg="mod">
          <ac:chgData name="Michelle Wasson" userId="qmBYUFgBe/EtI+lMNzcSYZY5VxpkrU9feiFa3MrdPZU=" providerId="None" clId="Web-{F7FB2D97-2A84-4665-B911-910A7DBC6CAA}" dt="2022-01-13T15:04:39.444" v="294" actId="1076"/>
          <ac:spMkLst>
            <pc:docMk/>
            <pc:sldMk cId="2580733200" sldId="269"/>
            <ac:spMk id="6" creationId="{6ECB7C34-2F96-4BDA-B3C0-0D8BF2A20ED3}"/>
          </ac:spMkLst>
        </pc:spChg>
      </pc:sldChg>
      <pc:sldChg chg="modSp add replId">
        <pc:chgData name="Michelle Wasson" userId="qmBYUFgBe/EtI+lMNzcSYZY5VxpkrU9feiFa3MrdPZU=" providerId="None" clId="Web-{F7FB2D97-2A84-4665-B911-910A7DBC6CAA}" dt="2022-01-13T15:03:47.584" v="287" actId="20577"/>
        <pc:sldMkLst>
          <pc:docMk/>
          <pc:sldMk cId="4171840044" sldId="270"/>
        </pc:sldMkLst>
        <pc:spChg chg="mod">
          <ac:chgData name="Michelle Wasson" userId="qmBYUFgBe/EtI+lMNzcSYZY5VxpkrU9feiFa3MrdPZU=" providerId="None" clId="Web-{F7FB2D97-2A84-4665-B911-910A7DBC6CAA}" dt="2022-01-13T15:03:47.584" v="287" actId="20577"/>
          <ac:spMkLst>
            <pc:docMk/>
            <pc:sldMk cId="4171840044" sldId="270"/>
            <ac:spMk id="6" creationId="{6ECB7C34-2F96-4BDA-B3C0-0D8BF2A20ED3}"/>
          </ac:spMkLst>
        </pc:spChg>
      </pc:sldChg>
    </pc:docChg>
  </pc:docChgLst>
  <pc:docChgLst>
    <pc:chgData name="Michelle Wasson" userId="qmBYUFgBe/EtI+lMNzcSYZY5VxpkrU9feiFa3MrdPZU=" providerId="None" clId="Web-{23EE99FF-8505-4258-827B-88918B5302EA}"/>
    <pc:docChg chg="addSld modSld">
      <pc:chgData name="Michelle Wasson" userId="qmBYUFgBe/EtI+lMNzcSYZY5VxpkrU9feiFa3MrdPZU=" providerId="None" clId="Web-{23EE99FF-8505-4258-827B-88918B5302EA}" dt="2022-01-14T16:02:24.535" v="51" actId="20577"/>
      <pc:docMkLst>
        <pc:docMk/>
      </pc:docMkLst>
      <pc:sldChg chg="addSp delSp modSp">
        <pc:chgData name="Michelle Wasson" userId="qmBYUFgBe/EtI+lMNzcSYZY5VxpkrU9feiFa3MrdPZU=" providerId="None" clId="Web-{23EE99FF-8505-4258-827B-88918B5302EA}" dt="2022-01-14T16:00:28.641" v="25" actId="20577"/>
        <pc:sldMkLst>
          <pc:docMk/>
          <pc:sldMk cId="998691871" sldId="259"/>
        </pc:sldMkLst>
        <pc:spChg chg="add mod">
          <ac:chgData name="Michelle Wasson" userId="qmBYUFgBe/EtI+lMNzcSYZY5VxpkrU9feiFa3MrdPZU=" providerId="None" clId="Web-{23EE99FF-8505-4258-827B-88918B5302EA}" dt="2022-01-14T16:00:28.641" v="25" actId="20577"/>
          <ac:spMkLst>
            <pc:docMk/>
            <pc:sldMk cId="998691871" sldId="259"/>
            <ac:spMk id="3" creationId="{E7D93C50-05E2-4135-B4AD-A8915A75851A}"/>
          </ac:spMkLst>
        </pc:spChg>
        <pc:spChg chg="del">
          <ac:chgData name="Michelle Wasson" userId="qmBYUFgBe/EtI+lMNzcSYZY5VxpkrU9feiFa3MrdPZU=" providerId="None" clId="Web-{23EE99FF-8505-4258-827B-88918B5302EA}" dt="2022-01-14T15:57:34.512" v="0"/>
          <ac:spMkLst>
            <pc:docMk/>
            <pc:sldMk cId="998691871" sldId="259"/>
            <ac:spMk id="6" creationId="{6ECB7C34-2F96-4BDA-B3C0-0D8BF2A20ED3}"/>
          </ac:spMkLst>
        </pc:spChg>
      </pc:sldChg>
      <pc:sldChg chg="addSp delSp modSp">
        <pc:chgData name="Michelle Wasson" userId="qmBYUFgBe/EtI+lMNzcSYZY5VxpkrU9feiFa3MrdPZU=" providerId="None" clId="Web-{23EE99FF-8505-4258-827B-88918B5302EA}" dt="2022-01-14T16:01:15.939" v="33" actId="20577"/>
        <pc:sldMkLst>
          <pc:docMk/>
          <pc:sldMk cId="2580733200" sldId="269"/>
        </pc:sldMkLst>
        <pc:spChg chg="add mod">
          <ac:chgData name="Michelle Wasson" userId="qmBYUFgBe/EtI+lMNzcSYZY5VxpkrU9feiFa3MrdPZU=" providerId="None" clId="Web-{23EE99FF-8505-4258-827B-88918B5302EA}" dt="2022-01-14T16:01:15.939" v="33" actId="20577"/>
          <ac:spMkLst>
            <pc:docMk/>
            <pc:sldMk cId="2580733200" sldId="269"/>
            <ac:spMk id="3" creationId="{8BAC2695-0320-474F-962D-5E53F6E5CA66}"/>
          </ac:spMkLst>
        </pc:spChg>
        <pc:spChg chg="del">
          <ac:chgData name="Michelle Wasson" userId="qmBYUFgBe/EtI+lMNzcSYZY5VxpkrU9feiFa3MrdPZU=" providerId="None" clId="Web-{23EE99FF-8505-4258-827B-88918B5302EA}" dt="2022-01-14T15:57:38.746" v="1"/>
          <ac:spMkLst>
            <pc:docMk/>
            <pc:sldMk cId="2580733200" sldId="269"/>
            <ac:spMk id="6" creationId="{6ECB7C34-2F96-4BDA-B3C0-0D8BF2A20ED3}"/>
          </ac:spMkLst>
        </pc:spChg>
      </pc:sldChg>
      <pc:sldChg chg="addSp delSp modSp">
        <pc:chgData name="Michelle Wasson" userId="qmBYUFgBe/EtI+lMNzcSYZY5VxpkrU9feiFa3MrdPZU=" providerId="None" clId="Web-{23EE99FF-8505-4258-827B-88918B5302EA}" dt="2022-01-14T16:02:05.738" v="45" actId="14100"/>
        <pc:sldMkLst>
          <pc:docMk/>
          <pc:sldMk cId="4171840044" sldId="270"/>
        </pc:sldMkLst>
        <pc:spChg chg="add mod">
          <ac:chgData name="Michelle Wasson" userId="qmBYUFgBe/EtI+lMNzcSYZY5VxpkrU9feiFa3MrdPZU=" providerId="None" clId="Web-{23EE99FF-8505-4258-827B-88918B5302EA}" dt="2022-01-14T16:02:05.738" v="45" actId="14100"/>
          <ac:spMkLst>
            <pc:docMk/>
            <pc:sldMk cId="4171840044" sldId="270"/>
            <ac:spMk id="3" creationId="{42A96D90-14A7-402E-93D8-50809B6EF971}"/>
          </ac:spMkLst>
        </pc:spChg>
        <pc:spChg chg="del">
          <ac:chgData name="Michelle Wasson" userId="qmBYUFgBe/EtI+lMNzcSYZY5VxpkrU9feiFa3MrdPZU=" providerId="None" clId="Web-{23EE99FF-8505-4258-827B-88918B5302EA}" dt="2022-01-14T15:57:43.840" v="2"/>
          <ac:spMkLst>
            <pc:docMk/>
            <pc:sldMk cId="4171840044" sldId="270"/>
            <ac:spMk id="6" creationId="{6ECB7C34-2F96-4BDA-B3C0-0D8BF2A20ED3}"/>
          </ac:spMkLst>
        </pc:spChg>
      </pc:sldChg>
      <pc:sldChg chg="modSp add replId">
        <pc:chgData name="Michelle Wasson" userId="qmBYUFgBe/EtI+lMNzcSYZY5VxpkrU9feiFa3MrdPZU=" providerId="None" clId="Web-{23EE99FF-8505-4258-827B-88918B5302EA}" dt="2022-01-14T16:02:24.535" v="51" actId="20577"/>
        <pc:sldMkLst>
          <pc:docMk/>
          <pc:sldMk cId="688725317" sldId="272"/>
        </pc:sldMkLst>
        <pc:spChg chg="mod">
          <ac:chgData name="Michelle Wasson" userId="qmBYUFgBe/EtI+lMNzcSYZY5VxpkrU9feiFa3MrdPZU=" providerId="None" clId="Web-{23EE99FF-8505-4258-827B-88918B5302EA}" dt="2022-01-14T16:02:24.535" v="51" actId="20577"/>
          <ac:spMkLst>
            <pc:docMk/>
            <pc:sldMk cId="688725317" sldId="272"/>
            <ac:spMk id="3" creationId="{42A96D90-14A7-402E-93D8-50809B6EF971}"/>
          </ac:spMkLst>
        </pc:spChg>
      </pc:sldChg>
    </pc:docChg>
  </pc:docChgLst>
  <pc:docChgLst>
    <pc:chgData name="Michelle Wasson" userId="qmBYUFgBe/EtI+lMNzcSYZY5VxpkrU9feiFa3MrdPZU=" providerId="None" clId="Web-{23942564-45BE-4C70-8EC5-2D61C65AAD14}"/>
    <pc:docChg chg="modSld">
      <pc:chgData name="Michelle Wasson" userId="qmBYUFgBe/EtI+lMNzcSYZY5VxpkrU9feiFa3MrdPZU=" providerId="None" clId="Web-{23942564-45BE-4C70-8EC5-2D61C65AAD14}" dt="2022-01-26T12:42:06.511" v="1760"/>
      <pc:docMkLst>
        <pc:docMk/>
      </pc:docMkLst>
      <pc:sldChg chg="modNotes">
        <pc:chgData name="Michelle Wasson" userId="qmBYUFgBe/EtI+lMNzcSYZY5VxpkrU9feiFa3MrdPZU=" providerId="None" clId="Web-{23942564-45BE-4C70-8EC5-2D61C65AAD14}" dt="2022-01-26T11:27:40.335" v="152"/>
        <pc:sldMkLst>
          <pc:docMk/>
          <pc:sldMk cId="2769977001" sldId="256"/>
        </pc:sldMkLst>
      </pc:sldChg>
      <pc:sldChg chg="modSp modNotes">
        <pc:chgData name="Michelle Wasson" userId="qmBYUFgBe/EtI+lMNzcSYZY5VxpkrU9feiFa3MrdPZU=" providerId="None" clId="Web-{23942564-45BE-4C70-8EC5-2D61C65AAD14}" dt="2022-01-26T11:44:38.401" v="522"/>
        <pc:sldMkLst>
          <pc:docMk/>
          <pc:sldMk cId="998691871" sldId="259"/>
        </pc:sldMkLst>
        <pc:spChg chg="mod">
          <ac:chgData name="Michelle Wasson" userId="qmBYUFgBe/EtI+lMNzcSYZY5VxpkrU9feiFa3MrdPZU=" providerId="None" clId="Web-{23942564-45BE-4C70-8EC5-2D61C65AAD14}" dt="2022-01-26T11:42:43.058" v="479" actId="14100"/>
          <ac:spMkLst>
            <pc:docMk/>
            <pc:sldMk cId="998691871" sldId="259"/>
            <ac:spMk id="3" creationId="{E7D93C50-05E2-4135-B4AD-A8915A75851A}"/>
          </ac:spMkLst>
        </pc:spChg>
      </pc:sldChg>
      <pc:sldChg chg="modNotes">
        <pc:chgData name="Michelle Wasson" userId="qmBYUFgBe/EtI+lMNzcSYZY5VxpkrU9feiFa3MrdPZU=" providerId="None" clId="Web-{23942564-45BE-4C70-8EC5-2D61C65AAD14}" dt="2022-01-26T12:26:23.288" v="1351"/>
        <pc:sldMkLst>
          <pc:docMk/>
          <pc:sldMk cId="464679403" sldId="263"/>
        </pc:sldMkLst>
      </pc:sldChg>
      <pc:sldChg chg="modNotes">
        <pc:chgData name="Michelle Wasson" userId="qmBYUFgBe/EtI+lMNzcSYZY5VxpkrU9feiFa3MrdPZU=" providerId="None" clId="Web-{23942564-45BE-4C70-8EC5-2D61C65AAD14}" dt="2022-01-26T12:33:22.064" v="1566"/>
        <pc:sldMkLst>
          <pc:docMk/>
          <pc:sldMk cId="357022672" sldId="264"/>
        </pc:sldMkLst>
      </pc:sldChg>
      <pc:sldChg chg="modNotes">
        <pc:chgData name="Michelle Wasson" userId="qmBYUFgBe/EtI+lMNzcSYZY5VxpkrU9feiFa3MrdPZU=" providerId="None" clId="Web-{23942564-45BE-4C70-8EC5-2D61C65AAD14}" dt="2022-01-26T12:42:06.511" v="1760"/>
        <pc:sldMkLst>
          <pc:docMk/>
          <pc:sldMk cId="3753068898" sldId="265"/>
        </pc:sldMkLst>
      </pc:sldChg>
      <pc:sldChg chg="modNotes">
        <pc:chgData name="Michelle Wasson" userId="qmBYUFgBe/EtI+lMNzcSYZY5VxpkrU9feiFa3MrdPZU=" providerId="None" clId="Web-{23942564-45BE-4C70-8EC5-2D61C65AAD14}" dt="2022-01-26T11:53:08.872" v="952"/>
        <pc:sldMkLst>
          <pc:docMk/>
          <pc:sldMk cId="688725317" sldId="272"/>
        </pc:sldMkLst>
      </pc:sldChg>
    </pc:docChg>
  </pc:docChgLst>
  <pc:docChgLst>
    <pc:chgData name="Rachel Blair" userId="tdjr4URwGP2fD26KKKMhpGN2kAKwhh8BaeajAmsQYqc=" providerId="None" clId="Web-{AAA6BA59-9B65-4C45-9114-338376550180}"/>
    <pc:docChg chg="modSld">
      <pc:chgData name="Rachel Blair" userId="tdjr4URwGP2fD26KKKMhpGN2kAKwhh8BaeajAmsQYqc=" providerId="None" clId="Web-{AAA6BA59-9B65-4C45-9114-338376550180}" dt="2022-01-25T19:04:01.154" v="68" actId="20577"/>
      <pc:docMkLst>
        <pc:docMk/>
      </pc:docMkLst>
      <pc:sldChg chg="modSp">
        <pc:chgData name="Rachel Blair" userId="tdjr4URwGP2fD26KKKMhpGN2kAKwhh8BaeajAmsQYqc=" providerId="None" clId="Web-{AAA6BA59-9B65-4C45-9114-338376550180}" dt="2022-01-25T19:04:01.154" v="68" actId="20577"/>
        <pc:sldMkLst>
          <pc:docMk/>
          <pc:sldMk cId="464679403" sldId="263"/>
        </pc:sldMkLst>
        <pc:spChg chg="mod">
          <ac:chgData name="Rachel Blair" userId="tdjr4URwGP2fD26KKKMhpGN2kAKwhh8BaeajAmsQYqc=" providerId="None" clId="Web-{AAA6BA59-9B65-4C45-9114-338376550180}" dt="2022-01-25T19:01:23.077" v="6" actId="1076"/>
          <ac:spMkLst>
            <pc:docMk/>
            <pc:sldMk cId="464679403" sldId="263"/>
            <ac:spMk id="2" creationId="{00000000-0000-0000-0000-000000000000}"/>
          </ac:spMkLst>
        </pc:spChg>
        <pc:spChg chg="mod">
          <ac:chgData name="Rachel Blair" userId="tdjr4URwGP2fD26KKKMhpGN2kAKwhh8BaeajAmsQYqc=" providerId="None" clId="Web-{AAA6BA59-9B65-4C45-9114-338376550180}" dt="2022-01-25T19:04:01.154" v="68" actId="20577"/>
          <ac:spMkLst>
            <pc:docMk/>
            <pc:sldMk cId="464679403" sldId="263"/>
            <ac:spMk id="6" creationId="{6ECB7C34-2F96-4BDA-B3C0-0D8BF2A20ED3}"/>
          </ac:spMkLst>
        </pc:spChg>
      </pc:sldChg>
    </pc:docChg>
  </pc:docChgLst>
  <pc:docChgLst>
    <pc:chgData name="Michelle Wasson" clId="Web-{71C4DC26-9D95-4663-862A-820B1B0CA869}"/>
    <pc:docChg chg="modSld">
      <pc:chgData name="Michelle Wasson" userId="" providerId="" clId="Web-{71C4DC26-9D95-4663-862A-820B1B0CA869}" dt="2022-01-26T19:32:51.296" v="866"/>
      <pc:docMkLst>
        <pc:docMk/>
      </pc:docMkLst>
      <pc:sldChg chg="modNotes">
        <pc:chgData name="Michelle Wasson" userId="" providerId="" clId="Web-{71C4DC26-9D95-4663-862A-820B1B0CA869}" dt="2022-01-26T17:55:40.504" v="14"/>
        <pc:sldMkLst>
          <pc:docMk/>
          <pc:sldMk cId="2769977001" sldId="256"/>
        </pc:sldMkLst>
      </pc:sldChg>
      <pc:sldChg chg="modNotes">
        <pc:chgData name="Michelle Wasson" userId="" providerId="" clId="Web-{71C4DC26-9D95-4663-862A-820B1B0CA869}" dt="2022-01-26T18:13:17.830" v="130"/>
        <pc:sldMkLst>
          <pc:docMk/>
          <pc:sldMk cId="998691871" sldId="259"/>
        </pc:sldMkLst>
      </pc:sldChg>
      <pc:sldChg chg="modNotes">
        <pc:chgData name="Michelle Wasson" userId="" providerId="" clId="Web-{71C4DC26-9D95-4663-862A-820B1B0CA869}" dt="2022-01-26T19:18:18.134" v="436"/>
        <pc:sldMkLst>
          <pc:docMk/>
          <pc:sldMk cId="464679403" sldId="263"/>
        </pc:sldMkLst>
      </pc:sldChg>
      <pc:sldChg chg="modNotes">
        <pc:chgData name="Michelle Wasson" userId="" providerId="" clId="Web-{71C4DC26-9D95-4663-862A-820B1B0CA869}" dt="2022-01-26T19:25:20.988" v="567"/>
        <pc:sldMkLst>
          <pc:docMk/>
          <pc:sldMk cId="357022672" sldId="264"/>
        </pc:sldMkLst>
      </pc:sldChg>
      <pc:sldChg chg="modNotes">
        <pc:chgData name="Michelle Wasson" userId="" providerId="" clId="Web-{71C4DC26-9D95-4663-862A-820B1B0CA869}" dt="2022-01-26T19:32:51.296" v="866"/>
        <pc:sldMkLst>
          <pc:docMk/>
          <pc:sldMk cId="3753068898" sldId="265"/>
        </pc:sldMkLst>
      </pc:sldChg>
      <pc:sldChg chg="modNotes">
        <pc:chgData name="Michelle Wasson" userId="" providerId="" clId="Web-{71C4DC26-9D95-4663-862A-820B1B0CA869}" dt="2022-01-26T19:15:50.896" v="409"/>
        <pc:sldMkLst>
          <pc:docMk/>
          <pc:sldMk cId="688725317" sldId="272"/>
        </pc:sldMkLst>
      </pc:sldChg>
    </pc:docChg>
  </pc:docChgLst>
  <pc:docChgLst>
    <pc:chgData name="Michelle Wasson" userId="qmBYUFgBe/EtI+lMNzcSYZY5VxpkrU9feiFa3MrdPZU=" providerId="None" clId="Web-{69D6F5FC-A5FC-478C-9B8D-6FCBF748CA9C}"/>
    <pc:docChg chg="modSld">
      <pc:chgData name="Michelle Wasson" userId="qmBYUFgBe/EtI+lMNzcSYZY5VxpkrU9feiFa3MrdPZU=" providerId="None" clId="Web-{69D6F5FC-A5FC-478C-9B8D-6FCBF748CA9C}" dt="2022-01-26T20:30:32.030" v="3"/>
      <pc:docMkLst>
        <pc:docMk/>
      </pc:docMkLst>
      <pc:sldChg chg="modNotes">
        <pc:chgData name="Michelle Wasson" userId="qmBYUFgBe/EtI+lMNzcSYZY5VxpkrU9feiFa3MrdPZU=" providerId="None" clId="Web-{69D6F5FC-A5FC-478C-9B8D-6FCBF748CA9C}" dt="2022-01-26T20:30:32.030" v="3"/>
        <pc:sldMkLst>
          <pc:docMk/>
          <pc:sldMk cId="2769977001" sldId="256"/>
        </pc:sldMkLst>
      </pc:sldChg>
    </pc:docChg>
  </pc:docChgLst>
  <pc:docChgLst>
    <pc:chgData name="Michelle Wasson" userId="qmBYUFgBe/EtI+lMNzcSYZY5VxpkrU9feiFa3MrdPZU=" providerId="None" clId="Web-{0730FB3C-E6C4-4D0D-B870-9D1940626362}"/>
    <pc:docChg chg="modSld">
      <pc:chgData name="Michelle Wasson" userId="qmBYUFgBe/EtI+lMNzcSYZY5VxpkrU9feiFa3MrdPZU=" providerId="None" clId="Web-{0730FB3C-E6C4-4D0D-B870-9D1940626362}" dt="2022-01-31T20:50:41.691" v="1"/>
      <pc:docMkLst>
        <pc:docMk/>
      </pc:docMkLst>
      <pc:sldChg chg="modNotes">
        <pc:chgData name="Michelle Wasson" userId="qmBYUFgBe/EtI+lMNzcSYZY5VxpkrU9feiFa3MrdPZU=" providerId="None" clId="Web-{0730FB3C-E6C4-4D0D-B870-9D1940626362}" dt="2022-01-31T20:50:41.691" v="1"/>
        <pc:sldMkLst>
          <pc:docMk/>
          <pc:sldMk cId="2769977001" sldId="256"/>
        </pc:sldMkLst>
      </pc:sldChg>
    </pc:docChg>
  </pc:docChgLst>
  <pc:docChgLst>
    <pc:chgData name="Michelle Wasson" userId="qmBYUFgBe/EtI+lMNzcSYZY5VxpkrU9feiFa3MrdPZU=" providerId="None" clId="Web-{8BADA7CA-5991-4D1D-A169-F47782C86855}"/>
    <pc:docChg chg="modSld">
      <pc:chgData name="Michelle Wasson" userId="qmBYUFgBe/EtI+lMNzcSYZY5VxpkrU9feiFa3MrdPZU=" providerId="None" clId="Web-{8BADA7CA-5991-4D1D-A169-F47782C86855}" dt="2022-01-27T18:29:54.653" v="543"/>
      <pc:docMkLst>
        <pc:docMk/>
      </pc:docMkLst>
      <pc:sldChg chg="modNotes">
        <pc:chgData name="Michelle Wasson" userId="qmBYUFgBe/EtI+lMNzcSYZY5VxpkrU9feiFa3MrdPZU=" providerId="None" clId="Web-{8BADA7CA-5991-4D1D-A169-F47782C86855}" dt="2022-01-27T18:21:44.359" v="274"/>
        <pc:sldMkLst>
          <pc:docMk/>
          <pc:sldMk cId="2769977001" sldId="256"/>
        </pc:sldMkLst>
      </pc:sldChg>
      <pc:sldChg chg="modNotes">
        <pc:chgData name="Michelle Wasson" userId="qmBYUFgBe/EtI+lMNzcSYZY5VxpkrU9feiFa3MrdPZU=" providerId="None" clId="Web-{8BADA7CA-5991-4D1D-A169-F47782C86855}" dt="2022-01-27T18:26:45.929" v="388"/>
        <pc:sldMkLst>
          <pc:docMk/>
          <pc:sldMk cId="998691871" sldId="259"/>
        </pc:sldMkLst>
      </pc:sldChg>
      <pc:sldChg chg="modNotes">
        <pc:chgData name="Michelle Wasson" userId="qmBYUFgBe/EtI+lMNzcSYZY5VxpkrU9feiFa3MrdPZU=" providerId="None" clId="Web-{8BADA7CA-5991-4D1D-A169-F47782C86855}" dt="2022-01-27T18:29:54.653" v="543"/>
        <pc:sldMkLst>
          <pc:docMk/>
          <pc:sldMk cId="688725317" sldId="272"/>
        </pc:sldMkLst>
      </pc:sldChg>
    </pc:docChg>
  </pc:docChgLst>
  <pc:docChgLst>
    <pc:chgData name="Michelle Wasson" userId="qmBYUFgBe/EtI+lMNzcSYZY5VxpkrU9feiFa3MrdPZU=" providerId="None" clId="Web-{2B4813D0-22E7-45B0-B9D7-B3966CD87DF6}"/>
    <pc:docChg chg="modSld">
      <pc:chgData name="Michelle Wasson" userId="qmBYUFgBe/EtI+lMNzcSYZY5VxpkrU9feiFa3MrdPZU=" providerId="None" clId="Web-{2B4813D0-22E7-45B0-B9D7-B3966CD87DF6}" dt="2022-01-27T02:12:20.462" v="38"/>
      <pc:docMkLst>
        <pc:docMk/>
      </pc:docMkLst>
      <pc:sldChg chg="modNotes">
        <pc:chgData name="Michelle Wasson" userId="qmBYUFgBe/EtI+lMNzcSYZY5VxpkrU9feiFa3MrdPZU=" providerId="None" clId="Web-{2B4813D0-22E7-45B0-B9D7-B3966CD87DF6}" dt="2022-01-27T02:08:57.277" v="2"/>
        <pc:sldMkLst>
          <pc:docMk/>
          <pc:sldMk cId="464679403" sldId="263"/>
        </pc:sldMkLst>
      </pc:sldChg>
      <pc:sldChg chg="modSp modNotes">
        <pc:chgData name="Michelle Wasson" userId="qmBYUFgBe/EtI+lMNzcSYZY5VxpkrU9feiFa3MrdPZU=" providerId="None" clId="Web-{2B4813D0-22E7-45B0-B9D7-B3966CD87DF6}" dt="2022-01-27T02:12:20.462" v="38"/>
        <pc:sldMkLst>
          <pc:docMk/>
          <pc:sldMk cId="3753068898" sldId="265"/>
        </pc:sldMkLst>
        <pc:spChg chg="mod">
          <ac:chgData name="Michelle Wasson" userId="qmBYUFgBe/EtI+lMNzcSYZY5VxpkrU9feiFa3MrdPZU=" providerId="None" clId="Web-{2B4813D0-22E7-45B0-B9D7-B3966CD87DF6}" dt="2022-01-27T02:10:46.838" v="9" actId="20577"/>
          <ac:spMkLst>
            <pc:docMk/>
            <pc:sldMk cId="3753068898" sldId="265"/>
            <ac:spMk id="2" creationId="{00000000-0000-0000-0000-000000000000}"/>
          </ac:spMkLst>
        </pc:spChg>
      </pc:sldChg>
    </pc:docChg>
  </pc:docChgLst>
  <pc:docChgLst>
    <pc:chgData name="Michelle Wasson" userId="qmBYUFgBe/EtI+lMNzcSYZY5VxpkrU9feiFa3MrdPZU=" providerId="None" clId="Web-{73B0C0BD-E17D-42BB-A07F-945047CB6F29}"/>
    <pc:docChg chg="modSld">
      <pc:chgData name="Michelle Wasson" userId="qmBYUFgBe/EtI+lMNzcSYZY5VxpkrU9feiFa3MrdPZU=" providerId="None" clId="Web-{73B0C0BD-E17D-42BB-A07F-945047CB6F29}" dt="2022-01-27T12:33:12.014" v="123"/>
      <pc:docMkLst>
        <pc:docMk/>
      </pc:docMkLst>
      <pc:sldChg chg="modNotes">
        <pc:chgData name="Michelle Wasson" userId="qmBYUFgBe/EtI+lMNzcSYZY5VxpkrU9feiFa3MrdPZU=" providerId="None" clId="Web-{73B0C0BD-E17D-42BB-A07F-945047CB6F29}" dt="2022-01-27T11:57:03.031" v="42"/>
        <pc:sldMkLst>
          <pc:docMk/>
          <pc:sldMk cId="2769977001" sldId="256"/>
        </pc:sldMkLst>
      </pc:sldChg>
      <pc:sldChg chg="modSp modNotes">
        <pc:chgData name="Michelle Wasson" userId="qmBYUFgBe/EtI+lMNzcSYZY5VxpkrU9feiFa3MrdPZU=" providerId="None" clId="Web-{73B0C0BD-E17D-42BB-A07F-945047CB6F29}" dt="2022-01-27T12:04:45.545" v="106" actId="20577"/>
        <pc:sldMkLst>
          <pc:docMk/>
          <pc:sldMk cId="998691871" sldId="259"/>
        </pc:sldMkLst>
        <pc:spChg chg="mod">
          <ac:chgData name="Michelle Wasson" userId="qmBYUFgBe/EtI+lMNzcSYZY5VxpkrU9feiFa3MrdPZU=" providerId="None" clId="Web-{73B0C0BD-E17D-42BB-A07F-945047CB6F29}" dt="2022-01-27T12:04:45.545" v="106" actId="20577"/>
          <ac:spMkLst>
            <pc:docMk/>
            <pc:sldMk cId="998691871" sldId="259"/>
            <ac:spMk id="3" creationId="{E7D93C50-05E2-4135-B4AD-A8915A75851A}"/>
          </ac:spMkLst>
        </pc:spChg>
      </pc:sldChg>
      <pc:sldChg chg="modSp modNotes">
        <pc:chgData name="Michelle Wasson" userId="qmBYUFgBe/EtI+lMNzcSYZY5VxpkrU9feiFa3MrdPZU=" providerId="None" clId="Web-{73B0C0BD-E17D-42BB-A07F-945047CB6F29}" dt="2022-01-27T12:29:51.764" v="117"/>
        <pc:sldMkLst>
          <pc:docMk/>
          <pc:sldMk cId="464679403" sldId="263"/>
        </pc:sldMkLst>
        <pc:spChg chg="mod">
          <ac:chgData name="Michelle Wasson" userId="qmBYUFgBe/EtI+lMNzcSYZY5VxpkrU9feiFa3MrdPZU=" providerId="None" clId="Web-{73B0C0BD-E17D-42BB-A07F-945047CB6F29}" dt="2022-01-27T12:06:51.998" v="110" actId="20577"/>
          <ac:spMkLst>
            <pc:docMk/>
            <pc:sldMk cId="464679403" sldId="263"/>
            <ac:spMk id="2" creationId="{00000000-0000-0000-0000-000000000000}"/>
          </ac:spMkLst>
        </pc:spChg>
      </pc:sldChg>
      <pc:sldChg chg="modNotes">
        <pc:chgData name="Michelle Wasson" userId="qmBYUFgBe/EtI+lMNzcSYZY5VxpkrU9feiFa3MrdPZU=" providerId="None" clId="Web-{73B0C0BD-E17D-42BB-A07F-945047CB6F29}" dt="2022-01-27T11:50:32.580" v="24"/>
        <pc:sldMkLst>
          <pc:docMk/>
          <pc:sldMk cId="357022672" sldId="264"/>
        </pc:sldMkLst>
      </pc:sldChg>
      <pc:sldChg chg="addSp delSp modSp modNotes">
        <pc:chgData name="Michelle Wasson" userId="qmBYUFgBe/EtI+lMNzcSYZY5VxpkrU9feiFa3MrdPZU=" providerId="None" clId="Web-{73B0C0BD-E17D-42BB-A07F-945047CB6F29}" dt="2022-01-27T12:33:12.014" v="123"/>
        <pc:sldMkLst>
          <pc:docMk/>
          <pc:sldMk cId="3753068898" sldId="265"/>
        </pc:sldMkLst>
        <pc:spChg chg="mod">
          <ac:chgData name="Michelle Wasson" userId="qmBYUFgBe/EtI+lMNzcSYZY5VxpkrU9feiFa3MrdPZU=" providerId="None" clId="Web-{73B0C0BD-E17D-42BB-A07F-945047CB6F29}" dt="2022-01-27T11:54:25.329" v="39" actId="1076"/>
          <ac:spMkLst>
            <pc:docMk/>
            <pc:sldMk cId="3753068898" sldId="265"/>
            <ac:spMk id="2" creationId="{00000000-0000-0000-0000-000000000000}"/>
          </ac:spMkLst>
        </pc:spChg>
        <pc:spChg chg="mod">
          <ac:chgData name="Michelle Wasson" userId="qmBYUFgBe/EtI+lMNzcSYZY5VxpkrU9feiFa3MrdPZU=" providerId="None" clId="Web-{73B0C0BD-E17D-42BB-A07F-945047CB6F29}" dt="2022-01-27T11:54:31.688" v="40" actId="1076"/>
          <ac:spMkLst>
            <pc:docMk/>
            <pc:sldMk cId="3753068898" sldId="265"/>
            <ac:spMk id="6" creationId="{6ECB7C34-2F96-4BDA-B3C0-0D8BF2A20ED3}"/>
          </ac:spMkLst>
        </pc:spChg>
        <pc:picChg chg="add del mod">
          <ac:chgData name="Michelle Wasson" userId="qmBYUFgBe/EtI+lMNzcSYZY5VxpkrU9feiFa3MrdPZU=" providerId="None" clId="Web-{73B0C0BD-E17D-42BB-A07F-945047CB6F29}" dt="2022-01-27T11:54:19.063" v="38" actId="14100"/>
          <ac:picMkLst>
            <pc:docMk/>
            <pc:sldMk cId="3753068898" sldId="265"/>
            <ac:picMk id="5" creationId="{00000000-0000-0000-0000-000000000000}"/>
          </ac:picMkLst>
        </pc:picChg>
      </pc:sldChg>
      <pc:sldChg chg="modNotes">
        <pc:chgData name="Michelle Wasson" userId="qmBYUFgBe/EtI+lMNzcSYZY5VxpkrU9feiFa3MrdPZU=" providerId="None" clId="Web-{73B0C0BD-E17D-42BB-A07F-945047CB6F29}" dt="2022-01-27T11:47:39.671" v="11"/>
        <pc:sldMkLst>
          <pc:docMk/>
          <pc:sldMk cId="688725317" sldId="272"/>
        </pc:sldMkLst>
      </pc:sldChg>
    </pc:docChg>
  </pc:docChgLst>
  <pc:docChgLst>
    <pc:chgData name="Rachel Blair" userId="tdjr4URwGP2fD26KKKMhpGN2kAKwhh8BaeajAmsQYqc=" providerId="None" clId="Web-{D876FFD1-F90C-4F62-9FD6-12BE038B1585}"/>
    <pc:docChg chg="modSld">
      <pc:chgData name="Rachel Blair" userId="tdjr4URwGP2fD26KKKMhpGN2kAKwhh8BaeajAmsQYqc=" providerId="None" clId="Web-{D876FFD1-F90C-4F62-9FD6-12BE038B1585}" dt="2022-01-13T12:59:38.381" v="140" actId="20577"/>
      <pc:docMkLst>
        <pc:docMk/>
      </pc:docMkLst>
      <pc:sldChg chg="modSp">
        <pc:chgData name="Rachel Blair" userId="tdjr4URwGP2fD26KKKMhpGN2kAKwhh8BaeajAmsQYqc=" providerId="None" clId="Web-{D876FFD1-F90C-4F62-9FD6-12BE038B1585}" dt="2022-01-13T12:59:38.381" v="140" actId="20577"/>
        <pc:sldMkLst>
          <pc:docMk/>
          <pc:sldMk cId="464679403" sldId="263"/>
        </pc:sldMkLst>
        <pc:spChg chg="mod">
          <ac:chgData name="Rachel Blair" userId="tdjr4URwGP2fD26KKKMhpGN2kAKwhh8BaeajAmsQYqc=" providerId="None" clId="Web-{D876FFD1-F90C-4F62-9FD6-12BE038B1585}" dt="2022-01-13T12:59:38.381" v="140" actId="20577"/>
          <ac:spMkLst>
            <pc:docMk/>
            <pc:sldMk cId="464679403" sldId="263"/>
            <ac:spMk id="6" creationId="{6ECB7C34-2F96-4BDA-B3C0-0D8BF2A20ED3}"/>
          </ac:spMkLst>
        </pc:spChg>
      </pc:sldChg>
    </pc:docChg>
  </pc:docChgLst>
  <pc:docChgLst>
    <pc:chgData name="Steve Lawson" userId="CWOyqD9GTTZxSJGST5n+9ofm3IQaJcaDErO+qzxAJGs=" providerId="None" clId="Web-{026452C4-F159-453F-B86C-B92800B793E8}"/>
    <pc:docChg chg="addSld delSld modSld">
      <pc:chgData name="Steve Lawson" userId="CWOyqD9GTTZxSJGST5n+9ofm3IQaJcaDErO+qzxAJGs=" providerId="None" clId="Web-{026452C4-F159-453F-B86C-B92800B793E8}" dt="2022-01-20T15:39:07.247" v="166" actId="20577"/>
      <pc:docMkLst>
        <pc:docMk/>
      </pc:docMkLst>
      <pc:sldChg chg="new del">
        <pc:chgData name="Steve Lawson" userId="CWOyqD9GTTZxSJGST5n+9ofm3IQaJcaDErO+qzxAJGs=" providerId="None" clId="Web-{026452C4-F159-453F-B86C-B92800B793E8}" dt="2022-01-20T15:36:48.181" v="1"/>
        <pc:sldMkLst>
          <pc:docMk/>
          <pc:sldMk cId="79589393" sldId="277"/>
        </pc:sldMkLst>
      </pc:sldChg>
      <pc:sldChg chg="delSp modSp add replId">
        <pc:chgData name="Steve Lawson" userId="CWOyqD9GTTZxSJGST5n+9ofm3IQaJcaDErO+qzxAJGs=" providerId="None" clId="Web-{026452C4-F159-453F-B86C-B92800B793E8}" dt="2022-01-20T15:39:07.247" v="166" actId="20577"/>
        <pc:sldMkLst>
          <pc:docMk/>
          <pc:sldMk cId="795202697" sldId="277"/>
        </pc:sldMkLst>
        <pc:spChg chg="mod">
          <ac:chgData name="Steve Lawson" userId="CWOyqD9GTTZxSJGST5n+9ofm3IQaJcaDErO+qzxAJGs=" providerId="None" clId="Web-{026452C4-F159-453F-B86C-B92800B793E8}" dt="2022-01-20T15:37:21.385" v="13" actId="20577"/>
          <ac:spMkLst>
            <pc:docMk/>
            <pc:sldMk cId="795202697" sldId="277"/>
            <ac:spMk id="2" creationId="{00000000-0000-0000-0000-000000000000}"/>
          </ac:spMkLst>
        </pc:spChg>
        <pc:spChg chg="mod">
          <ac:chgData name="Steve Lawson" userId="CWOyqD9GTTZxSJGST5n+9ofm3IQaJcaDErO+qzxAJGs=" providerId="None" clId="Web-{026452C4-F159-453F-B86C-B92800B793E8}" dt="2022-01-20T15:39:07.247" v="166" actId="20577"/>
          <ac:spMkLst>
            <pc:docMk/>
            <pc:sldMk cId="795202697" sldId="277"/>
            <ac:spMk id="6" creationId="{6ECB7C34-2F96-4BDA-B3C0-0D8BF2A20ED3}"/>
          </ac:spMkLst>
        </pc:spChg>
        <pc:picChg chg="del">
          <ac:chgData name="Steve Lawson" userId="CWOyqD9GTTZxSJGST5n+9ofm3IQaJcaDErO+qzxAJGs=" providerId="None" clId="Web-{026452C4-F159-453F-B86C-B92800B793E8}" dt="2022-01-20T15:37:24.025" v="14"/>
          <ac:picMkLst>
            <pc:docMk/>
            <pc:sldMk cId="795202697" sldId="277"/>
            <ac:picMk id="9" creationId="{186D8D5F-9607-4763-B5D3-E321C943E212}"/>
          </ac:picMkLst>
        </pc:picChg>
      </pc:sldChg>
    </pc:docChg>
  </pc:docChgLst>
  <pc:docChgLst>
    <pc:chgData name="Tessa Riley" userId="8QFe1ho/Fn9CabAU6VGle6csOgvEnHhRG4tQavbiijg=" providerId="None" clId="Web-{243EECEE-62EA-45AB-A2DD-DFDC85FFDCD3}"/>
    <pc:docChg chg="addSld modSld">
      <pc:chgData name="Tessa Riley" userId="8QFe1ho/Fn9CabAU6VGle6csOgvEnHhRG4tQavbiijg=" providerId="None" clId="Web-{243EECEE-62EA-45AB-A2DD-DFDC85FFDCD3}" dt="2022-01-13T15:20:43.777" v="931" actId="1076"/>
      <pc:docMkLst>
        <pc:docMk/>
      </pc:docMkLst>
      <pc:sldChg chg="addSp modSp">
        <pc:chgData name="Tessa Riley" userId="8QFe1ho/Fn9CabAU6VGle6csOgvEnHhRG4tQavbiijg=" providerId="None" clId="Web-{243EECEE-62EA-45AB-A2DD-DFDC85FFDCD3}" dt="2022-01-13T15:20:28.401" v="929" actId="20577"/>
        <pc:sldMkLst>
          <pc:docMk/>
          <pc:sldMk cId="357022672" sldId="264"/>
        </pc:sldMkLst>
        <pc:spChg chg="mod">
          <ac:chgData name="Tessa Riley" userId="8QFe1ho/Fn9CabAU6VGle6csOgvEnHhRG4tQavbiijg=" providerId="None" clId="Web-{243EECEE-62EA-45AB-A2DD-DFDC85FFDCD3}" dt="2022-01-13T15:08:33.705" v="571" actId="20577"/>
          <ac:spMkLst>
            <pc:docMk/>
            <pc:sldMk cId="357022672" sldId="264"/>
            <ac:spMk id="2" creationId="{00000000-0000-0000-0000-000000000000}"/>
          </ac:spMkLst>
        </pc:spChg>
        <pc:spChg chg="add mod">
          <ac:chgData name="Tessa Riley" userId="8QFe1ho/Fn9CabAU6VGle6csOgvEnHhRG4tQavbiijg=" providerId="None" clId="Web-{243EECEE-62EA-45AB-A2DD-DFDC85FFDCD3}" dt="2022-01-13T15:20:28.401" v="929" actId="20577"/>
          <ac:spMkLst>
            <pc:docMk/>
            <pc:sldMk cId="357022672" sldId="264"/>
            <ac:spMk id="3" creationId="{3205B690-8280-4960-A41E-C606A670844E}"/>
          </ac:spMkLst>
        </pc:spChg>
        <pc:spChg chg="mod">
          <ac:chgData name="Tessa Riley" userId="8QFe1ho/Fn9CabAU6VGle6csOgvEnHhRG4tQavbiijg=" providerId="None" clId="Web-{243EECEE-62EA-45AB-A2DD-DFDC85FFDCD3}" dt="2022-01-13T15:08:16.470" v="567" actId="20577"/>
          <ac:spMkLst>
            <pc:docMk/>
            <pc:sldMk cId="357022672" sldId="264"/>
            <ac:spMk id="6" creationId="{6ECB7C34-2F96-4BDA-B3C0-0D8BF2A20ED3}"/>
          </ac:spMkLst>
        </pc:spChg>
      </pc:sldChg>
      <pc:sldChg chg="addSp modSp new">
        <pc:chgData name="Tessa Riley" userId="8QFe1ho/Fn9CabAU6VGle6csOgvEnHhRG4tQavbiijg=" providerId="None" clId="Web-{243EECEE-62EA-45AB-A2DD-DFDC85FFDCD3}" dt="2022-01-13T15:20:43.777" v="931" actId="1076"/>
        <pc:sldMkLst>
          <pc:docMk/>
          <pc:sldMk cId="1580332324" sldId="271"/>
        </pc:sldMkLst>
        <pc:spChg chg="mod">
          <ac:chgData name="Tessa Riley" userId="8QFe1ho/Fn9CabAU6VGle6csOgvEnHhRG4tQavbiijg=" providerId="None" clId="Web-{243EECEE-62EA-45AB-A2DD-DFDC85FFDCD3}" dt="2022-01-13T15:09:37.802" v="574" actId="20577"/>
          <ac:spMkLst>
            <pc:docMk/>
            <pc:sldMk cId="1580332324" sldId="271"/>
            <ac:spMk id="2" creationId="{A09B3C29-3F69-4FE7-959C-7363544FECC1}"/>
          </ac:spMkLst>
        </pc:spChg>
        <pc:spChg chg="mod">
          <ac:chgData name="Tessa Riley" userId="8QFe1ho/Fn9CabAU6VGle6csOgvEnHhRG4tQavbiijg=" providerId="None" clId="Web-{243EECEE-62EA-45AB-A2DD-DFDC85FFDCD3}" dt="2022-01-13T15:20:10.307" v="927" actId="20577"/>
          <ac:spMkLst>
            <pc:docMk/>
            <pc:sldMk cId="1580332324" sldId="271"/>
            <ac:spMk id="3" creationId="{7F735D8B-810A-4A62-A634-C143B3E9FE0C}"/>
          </ac:spMkLst>
        </pc:spChg>
        <pc:spChg chg="add mod">
          <ac:chgData name="Tessa Riley" userId="8QFe1ho/Fn9CabAU6VGle6csOgvEnHhRG4tQavbiijg=" providerId="None" clId="Web-{243EECEE-62EA-45AB-A2DD-DFDC85FFDCD3}" dt="2022-01-13T15:20:43.777" v="931" actId="1076"/>
          <ac:spMkLst>
            <pc:docMk/>
            <pc:sldMk cId="1580332324" sldId="271"/>
            <ac:spMk id="4" creationId="{0D5B91BF-B8E1-46A8-B2DE-7BFD9D32336E}"/>
          </ac:spMkLst>
        </pc:spChg>
      </pc:sldChg>
    </pc:docChg>
  </pc:docChgLst>
  <pc:docChgLst>
    <pc:chgData name="Michelle Wasson" userId="qmBYUFgBe/EtI+lMNzcSYZY5VxpkrU9feiFa3MrdPZU=" providerId="None" clId="Web-{512EDC78-2771-44BA-8509-DAA4F7C085FB}"/>
    <pc:docChg chg="modSld">
      <pc:chgData name="Michelle Wasson" userId="qmBYUFgBe/EtI+lMNzcSYZY5VxpkrU9feiFa3MrdPZU=" providerId="None" clId="Web-{512EDC78-2771-44BA-8509-DAA4F7C085FB}" dt="2022-01-27T00:51:35.484" v="397"/>
      <pc:docMkLst>
        <pc:docMk/>
      </pc:docMkLst>
      <pc:sldChg chg="modNotes">
        <pc:chgData name="Michelle Wasson" userId="qmBYUFgBe/EtI+lMNzcSYZY5VxpkrU9feiFa3MrdPZU=" providerId="None" clId="Web-{512EDC78-2771-44BA-8509-DAA4F7C085FB}" dt="2022-01-27T00:37:22.013" v="122"/>
        <pc:sldMkLst>
          <pc:docMk/>
          <pc:sldMk cId="998691871" sldId="259"/>
        </pc:sldMkLst>
      </pc:sldChg>
      <pc:sldChg chg="modNotes">
        <pc:chgData name="Michelle Wasson" userId="qmBYUFgBe/EtI+lMNzcSYZY5VxpkrU9feiFa3MrdPZU=" providerId="None" clId="Web-{512EDC78-2771-44BA-8509-DAA4F7C085FB}" dt="2022-01-27T00:46:06.264" v="311"/>
        <pc:sldMkLst>
          <pc:docMk/>
          <pc:sldMk cId="464679403" sldId="263"/>
        </pc:sldMkLst>
      </pc:sldChg>
      <pc:sldChg chg="modNotes">
        <pc:chgData name="Michelle Wasson" userId="qmBYUFgBe/EtI+lMNzcSYZY5VxpkrU9feiFa3MrdPZU=" providerId="None" clId="Web-{512EDC78-2771-44BA-8509-DAA4F7C085FB}" dt="2022-01-27T00:47:56.561" v="314"/>
        <pc:sldMkLst>
          <pc:docMk/>
          <pc:sldMk cId="357022672" sldId="264"/>
        </pc:sldMkLst>
      </pc:sldChg>
      <pc:sldChg chg="modNotes">
        <pc:chgData name="Michelle Wasson" userId="qmBYUFgBe/EtI+lMNzcSYZY5VxpkrU9feiFa3MrdPZU=" providerId="None" clId="Web-{512EDC78-2771-44BA-8509-DAA4F7C085FB}" dt="2022-01-27T00:51:35.484" v="397"/>
        <pc:sldMkLst>
          <pc:docMk/>
          <pc:sldMk cId="3753068898" sldId="265"/>
        </pc:sldMkLst>
      </pc:sldChg>
    </pc:docChg>
  </pc:docChgLst>
  <pc:docChgLst>
    <pc:chgData name="Michelle Wasson" clId="Web-{69D6F5FC-A5FC-478C-9B8D-6FCBF748CA9C}"/>
    <pc:docChg chg="modSld">
      <pc:chgData name="Michelle Wasson" userId="" providerId="" clId="Web-{69D6F5FC-A5FC-478C-9B8D-6FCBF748CA9C}" dt="2022-01-26T21:27:00.506" v="514"/>
      <pc:docMkLst>
        <pc:docMk/>
      </pc:docMkLst>
      <pc:sldChg chg="modNotes">
        <pc:chgData name="Michelle Wasson" userId="" providerId="" clId="Web-{69D6F5FC-A5FC-478C-9B8D-6FCBF748CA9C}" dt="2022-01-26T21:13:33.970" v="399"/>
        <pc:sldMkLst>
          <pc:docMk/>
          <pc:sldMk cId="998691871" sldId="259"/>
        </pc:sldMkLst>
      </pc:sldChg>
      <pc:sldChg chg="modNotes">
        <pc:chgData name="Michelle Wasson" userId="" providerId="" clId="Web-{69D6F5FC-A5FC-478C-9B8D-6FCBF748CA9C}" dt="2022-01-26T21:22:43.203" v="455"/>
        <pc:sldMkLst>
          <pc:docMk/>
          <pc:sldMk cId="464679403" sldId="263"/>
        </pc:sldMkLst>
      </pc:sldChg>
      <pc:sldChg chg="modNotes">
        <pc:chgData name="Michelle Wasson" userId="" providerId="" clId="Web-{69D6F5FC-A5FC-478C-9B8D-6FCBF748CA9C}" dt="2022-01-26T21:25:16.894" v="491"/>
        <pc:sldMkLst>
          <pc:docMk/>
          <pc:sldMk cId="357022672" sldId="264"/>
        </pc:sldMkLst>
      </pc:sldChg>
      <pc:sldChg chg="modNotes">
        <pc:chgData name="Michelle Wasson" userId="" providerId="" clId="Web-{69D6F5FC-A5FC-478C-9B8D-6FCBF748CA9C}" dt="2022-01-26T21:27:00.506" v="514"/>
        <pc:sldMkLst>
          <pc:docMk/>
          <pc:sldMk cId="3753068898" sldId="265"/>
        </pc:sldMkLst>
      </pc:sldChg>
      <pc:sldChg chg="modNotes">
        <pc:chgData name="Michelle Wasson" userId="" providerId="" clId="Web-{69D6F5FC-A5FC-478C-9B8D-6FCBF748CA9C}" dt="2022-01-26T21:16:28.631" v="438"/>
        <pc:sldMkLst>
          <pc:docMk/>
          <pc:sldMk cId="688725317" sldId="27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7C500022-38BD-4AE0-90DA-BAC124591ABF}" type="datetimeFigureOut">
              <a:rPr lang="en-US" smtClean="0"/>
              <a:t>1/31/2022</a:t>
            </a:fld>
            <a:endParaRPr lang="en-US" dirty="0"/>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4026678E-559E-4426-95F7-B99EB8C2BE47}" type="slidenum">
              <a:rPr lang="en-US" smtClean="0"/>
              <a:t>‹#›</a:t>
            </a:fld>
            <a:endParaRPr lang="en-US" dirty="0"/>
          </a:p>
        </p:txBody>
      </p:sp>
    </p:spTree>
    <p:extLst>
      <p:ext uri="{BB962C8B-B14F-4D97-AF65-F5344CB8AC3E}">
        <p14:creationId xmlns:p14="http://schemas.microsoft.com/office/powerpoint/2010/main" val="1954412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E607FFE4-14FA-4F84-AD5F-90C89AD28DD9}" type="datetimeFigureOut">
              <a:rPr lang="en-US" smtClean="0"/>
              <a:t>1/31/2022</a:t>
            </a:fld>
            <a:endParaRPr lang="en-US" dirty="0"/>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7DCC1B18-C80D-4A09-B7BA-A40BB7CF255B}" type="slidenum">
              <a:rPr lang="en-US" smtClean="0"/>
              <a:t>‹#›</a:t>
            </a:fld>
            <a:endParaRPr lang="en-US" dirty="0"/>
          </a:p>
        </p:txBody>
      </p:sp>
    </p:spTree>
    <p:extLst>
      <p:ext uri="{BB962C8B-B14F-4D97-AF65-F5344CB8AC3E}">
        <p14:creationId xmlns:p14="http://schemas.microsoft.com/office/powerpoint/2010/main" val="2931292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DCC1B18-C80D-4A09-B7BA-A40BB7CF255B}" type="slidenum">
              <a:rPr lang="en-US" smtClean="0"/>
              <a:t>1</a:t>
            </a:fld>
            <a:endParaRPr lang="en-US" dirty="0"/>
          </a:p>
        </p:txBody>
      </p:sp>
    </p:spTree>
    <p:extLst>
      <p:ext uri="{BB962C8B-B14F-4D97-AF65-F5344CB8AC3E}">
        <p14:creationId xmlns:p14="http://schemas.microsoft.com/office/powerpoint/2010/main" val="378437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everyone participating in these programs has training resources available we’ve created a training and development checklist and their associated resources. </a:t>
            </a:r>
          </a:p>
        </p:txBody>
      </p:sp>
      <p:sp>
        <p:nvSpPr>
          <p:cNvPr id="4" name="Slide Number Placeholder 3"/>
          <p:cNvSpPr>
            <a:spLocks noGrp="1"/>
          </p:cNvSpPr>
          <p:nvPr>
            <p:ph type="sldNum" sz="quarter" idx="10"/>
          </p:nvPr>
        </p:nvSpPr>
        <p:spPr/>
        <p:txBody>
          <a:bodyPr/>
          <a:lstStyle/>
          <a:p>
            <a:fld id="{7DCC1B18-C80D-4A09-B7BA-A40BB7CF255B}" type="slidenum">
              <a:rPr lang="en-US" smtClean="0"/>
              <a:t>10</a:t>
            </a:fld>
            <a:endParaRPr lang="en-US" dirty="0"/>
          </a:p>
        </p:txBody>
      </p:sp>
    </p:spTree>
    <p:extLst>
      <p:ext uri="{BB962C8B-B14F-4D97-AF65-F5344CB8AC3E}">
        <p14:creationId xmlns:p14="http://schemas.microsoft.com/office/powerpoint/2010/main" val="1282537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everyone participating in these programs has training resources available we’ve created a training and development checklist and their associated resources. </a:t>
            </a:r>
          </a:p>
        </p:txBody>
      </p:sp>
      <p:sp>
        <p:nvSpPr>
          <p:cNvPr id="4" name="Slide Number Placeholder 3"/>
          <p:cNvSpPr>
            <a:spLocks noGrp="1"/>
          </p:cNvSpPr>
          <p:nvPr>
            <p:ph type="sldNum" sz="quarter" idx="10"/>
          </p:nvPr>
        </p:nvSpPr>
        <p:spPr/>
        <p:txBody>
          <a:bodyPr/>
          <a:lstStyle/>
          <a:p>
            <a:fld id="{7DCC1B18-C80D-4A09-B7BA-A40BB7CF255B}" type="slidenum">
              <a:rPr lang="en-US" smtClean="0"/>
              <a:t>11</a:t>
            </a:fld>
            <a:endParaRPr lang="en-US" dirty="0"/>
          </a:p>
        </p:txBody>
      </p:sp>
    </p:spTree>
    <p:extLst>
      <p:ext uri="{BB962C8B-B14F-4D97-AF65-F5344CB8AC3E}">
        <p14:creationId xmlns:p14="http://schemas.microsoft.com/office/powerpoint/2010/main" val="79360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 to see “is this working?” Employees and supervisors can talk through what can be improved and celebrate accomplishments. </a:t>
            </a:r>
          </a:p>
        </p:txBody>
      </p:sp>
      <p:sp>
        <p:nvSpPr>
          <p:cNvPr id="4" name="Slide Number Placeholder 3"/>
          <p:cNvSpPr>
            <a:spLocks noGrp="1"/>
          </p:cNvSpPr>
          <p:nvPr>
            <p:ph type="sldNum" sz="quarter" idx="10"/>
          </p:nvPr>
        </p:nvSpPr>
        <p:spPr/>
        <p:txBody>
          <a:bodyPr/>
          <a:lstStyle/>
          <a:p>
            <a:fld id="{7DCC1B18-C80D-4A09-B7BA-A40BB7CF255B}" type="slidenum">
              <a:rPr lang="en-US" smtClean="0"/>
              <a:t>12</a:t>
            </a:fld>
            <a:endParaRPr lang="en-US" dirty="0"/>
          </a:p>
        </p:txBody>
      </p:sp>
    </p:spTree>
    <p:extLst>
      <p:ext uri="{BB962C8B-B14F-4D97-AF65-F5344CB8AC3E}">
        <p14:creationId xmlns:p14="http://schemas.microsoft.com/office/powerpoint/2010/main" val="332606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are asking for opportunities for more conversations. </a:t>
            </a:r>
          </a:p>
        </p:txBody>
      </p:sp>
      <p:sp>
        <p:nvSpPr>
          <p:cNvPr id="4" name="Slide Number Placeholder 3"/>
          <p:cNvSpPr>
            <a:spLocks noGrp="1"/>
          </p:cNvSpPr>
          <p:nvPr>
            <p:ph type="sldNum" sz="quarter" idx="10"/>
          </p:nvPr>
        </p:nvSpPr>
        <p:spPr/>
        <p:txBody>
          <a:bodyPr/>
          <a:lstStyle/>
          <a:p>
            <a:fld id="{7DCC1B18-C80D-4A09-B7BA-A40BB7CF255B}" type="slidenum">
              <a:rPr lang="en-US" smtClean="0"/>
              <a:t>13</a:t>
            </a:fld>
            <a:endParaRPr lang="en-US" dirty="0"/>
          </a:p>
        </p:txBody>
      </p:sp>
    </p:spTree>
    <p:extLst>
      <p:ext uri="{BB962C8B-B14F-4D97-AF65-F5344CB8AC3E}">
        <p14:creationId xmlns:p14="http://schemas.microsoft.com/office/powerpoint/2010/main" val="87488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items/topics</a:t>
            </a:r>
          </a:p>
        </p:txBody>
      </p:sp>
      <p:sp>
        <p:nvSpPr>
          <p:cNvPr id="4" name="Slide Number Placeholder 3"/>
          <p:cNvSpPr>
            <a:spLocks noGrp="1"/>
          </p:cNvSpPr>
          <p:nvPr>
            <p:ph type="sldNum" sz="quarter" idx="10"/>
          </p:nvPr>
        </p:nvSpPr>
        <p:spPr/>
        <p:txBody>
          <a:bodyPr/>
          <a:lstStyle/>
          <a:p>
            <a:fld id="{7DCC1B18-C80D-4A09-B7BA-A40BB7CF255B}" type="slidenum">
              <a:rPr lang="en-US" smtClean="0"/>
              <a:t>14</a:t>
            </a:fld>
            <a:endParaRPr lang="en-US" dirty="0"/>
          </a:p>
        </p:txBody>
      </p:sp>
    </p:spTree>
    <p:extLst>
      <p:ext uri="{BB962C8B-B14F-4D97-AF65-F5344CB8AC3E}">
        <p14:creationId xmlns:p14="http://schemas.microsoft.com/office/powerpoint/2010/main" val="220953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C1B18-C80D-4A09-B7BA-A40BB7CF255B}" type="slidenum">
              <a:rPr lang="en-US" smtClean="0"/>
              <a:t>15</a:t>
            </a:fld>
            <a:endParaRPr lang="en-US" dirty="0"/>
          </a:p>
        </p:txBody>
      </p:sp>
    </p:spTree>
    <p:extLst>
      <p:ext uri="{BB962C8B-B14F-4D97-AF65-F5344CB8AC3E}">
        <p14:creationId xmlns:p14="http://schemas.microsoft.com/office/powerpoint/2010/main" val="387375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begin, </a:t>
            </a:r>
            <a:r>
              <a:rPr lang="en-US" b="1" dirty="0">
                <a:cs typeface="Calibri"/>
              </a:rPr>
              <a:t>let's review</a:t>
            </a:r>
            <a:r>
              <a:rPr lang="en-US" dirty="0">
                <a:cs typeface="Calibri"/>
              </a:rPr>
              <a:t> some of the definitions and program details </a:t>
            </a:r>
            <a:endParaRPr lang="en-US"/>
          </a:p>
          <a:p>
            <a:endParaRPr lang="en-US" dirty="0"/>
          </a:p>
          <a:p>
            <a:r>
              <a:rPr lang="en-US" b="1" dirty="0">
                <a:cs typeface="Calibri"/>
              </a:rPr>
              <a:t> When we talk about Adjustable Work </a:t>
            </a:r>
            <a:r>
              <a:rPr lang="en-US" dirty="0">
                <a:cs typeface="Calibri"/>
              </a:rPr>
              <a:t>we are referring to </a:t>
            </a:r>
            <a:r>
              <a:rPr lang="en-US" b="1" dirty="0">
                <a:cs typeface="Calibri"/>
              </a:rPr>
              <a:t>all</a:t>
            </a:r>
            <a:r>
              <a:rPr lang="en-US" b="1" dirty="0"/>
              <a:t> types of work </a:t>
            </a:r>
            <a:r>
              <a:rPr lang="en-US" dirty="0"/>
              <a:t>outside of the typical Monday—Friday, 8 am to 5 onsite work</a:t>
            </a:r>
            <a:endParaRPr lang="en-US" dirty="0">
              <a:cs typeface="Calibri"/>
            </a:endParaRPr>
          </a:p>
          <a:p>
            <a:pPr marL="171450" indent="-171450">
              <a:buFont typeface="Arial"/>
              <a:buChar char="•"/>
            </a:pPr>
            <a:endParaRPr lang="en-US" dirty="0">
              <a:cs typeface="Calibri"/>
            </a:endParaRPr>
          </a:p>
          <a:p>
            <a:r>
              <a:rPr lang="en-US" dirty="0">
                <a:cs typeface="Calibri"/>
              </a:rPr>
              <a:t>Adjustable Work includes: Flexible, Hybrid, and Remote work (These are the three options you can start to consider)</a:t>
            </a:r>
          </a:p>
          <a:p>
            <a:pPr marL="228600" indent="-228600">
              <a:buAutoNum type="arabicPeriod"/>
            </a:pPr>
            <a:endParaRPr lang="en-US" dirty="0">
              <a:cs typeface="Calibri"/>
            </a:endParaRPr>
          </a:p>
          <a:p>
            <a:pPr marL="228600" indent="-228600">
              <a:buAutoNum type="arabicPeriod"/>
            </a:pPr>
            <a:r>
              <a:rPr lang="en-US" dirty="0">
                <a:cs typeface="Calibri"/>
              </a:rPr>
              <a:t>We'll start with Flexible Work , </a:t>
            </a:r>
            <a:r>
              <a:rPr lang="en-US" b="1" dirty="0">
                <a:cs typeface="Calibri"/>
              </a:rPr>
              <a:t>which you are most familiar with</a:t>
            </a:r>
            <a:r>
              <a:rPr lang="en-US" dirty="0">
                <a:cs typeface="Calibri"/>
              </a:rPr>
              <a:t>; we've been doing this during the summer months over the past few years. In this option -  EEs perform their work outside  of conventional business hours. </a:t>
            </a:r>
            <a:r>
              <a:rPr lang="en-US" i="1" dirty="0">
                <a:cs typeface="Calibri"/>
              </a:rPr>
              <a:t>For example, someone may choose to come In Early, 30 minute lunch, and then leave early or another example is  someone who works </a:t>
            </a:r>
            <a:r>
              <a:rPr lang="en-US" b="1" i="1" dirty="0">
                <a:cs typeface="Calibri"/>
              </a:rPr>
              <a:t>4 10 hour shifts</a:t>
            </a:r>
            <a:r>
              <a:rPr lang="en-US" i="1" dirty="0">
                <a:cs typeface="Calibri"/>
              </a:rPr>
              <a:t>.</a:t>
            </a:r>
          </a:p>
          <a:p>
            <a:pPr lvl="1" indent="-228600">
              <a:buFont typeface="Arial"/>
              <a:buChar char="•"/>
            </a:pPr>
            <a:r>
              <a:rPr lang="en-US" i="1" dirty="0">
                <a:cs typeface="Calibri"/>
              </a:rPr>
              <a:t> F</a:t>
            </a:r>
            <a:r>
              <a:rPr lang="en-US" dirty="0">
                <a:cs typeface="Calibri"/>
              </a:rPr>
              <a:t>lexible work may be used in combination with Hybrid or Remote Work.</a:t>
            </a:r>
          </a:p>
          <a:p>
            <a:pPr lvl="1" indent="-228600">
              <a:buFont typeface="Arial"/>
              <a:buChar char="•"/>
            </a:pPr>
            <a:r>
              <a:rPr lang="en-US" dirty="0">
                <a:cs typeface="Calibri"/>
              </a:rPr>
              <a:t> Also, EES must work at l</a:t>
            </a:r>
            <a:r>
              <a:rPr lang="en-US" b="1" dirty="0">
                <a:cs typeface="Calibri"/>
              </a:rPr>
              <a:t>east 4 hours within the normal 8-5 workday</a:t>
            </a:r>
            <a:r>
              <a:rPr lang="en-US" dirty="0">
                <a:cs typeface="Calibri"/>
              </a:rPr>
              <a:t> to ensure coverage. An example of this would be someone working – 1pm to 9:30 – 10</a:t>
            </a:r>
          </a:p>
          <a:p>
            <a:pPr marL="228600" indent="-228600">
              <a:buAutoNum type="arabicPeriod"/>
            </a:pPr>
            <a:r>
              <a:rPr lang="en-US" dirty="0">
                <a:cs typeface="Calibri"/>
              </a:rPr>
              <a:t>Hybrid Work – the default workplace is onsite, but the EE can also work remotely; staff will be required to work on campus </a:t>
            </a:r>
            <a:r>
              <a:rPr lang="en-US" b="1" dirty="0">
                <a:cs typeface="Calibri"/>
              </a:rPr>
              <a:t>at least 3 days per wee</a:t>
            </a:r>
            <a:r>
              <a:rPr lang="en-US" dirty="0">
                <a:cs typeface="Calibri"/>
              </a:rPr>
              <a:t>k</a:t>
            </a:r>
          </a:p>
          <a:p>
            <a:pPr marL="228600" indent="-228600">
              <a:buAutoNum type="arabicPeriod"/>
            </a:pPr>
            <a:r>
              <a:rPr lang="en-US" dirty="0">
                <a:cs typeface="Calibri"/>
              </a:rPr>
              <a:t>Remote Work – Em</a:t>
            </a:r>
            <a:r>
              <a:rPr lang="en-US" b="1" dirty="0">
                <a:cs typeface="Calibri"/>
              </a:rPr>
              <a:t>ployees work completely off-site </a:t>
            </a:r>
            <a:r>
              <a:rPr lang="en-US" dirty="0">
                <a:cs typeface="Calibri"/>
              </a:rPr>
              <a:t>(Remote work will have additional criterial that will limit a large # of people from participating, but it is an option.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DCC1B18-C80D-4A09-B7BA-A40BB7CF255B}" type="slidenum">
              <a:rPr lang="en-US" smtClean="0"/>
              <a:t>2</a:t>
            </a:fld>
            <a:endParaRPr lang="en-US" dirty="0"/>
          </a:p>
        </p:txBody>
      </p:sp>
    </p:spTree>
    <p:extLst>
      <p:ext uri="{BB962C8B-B14F-4D97-AF65-F5344CB8AC3E}">
        <p14:creationId xmlns:p14="http://schemas.microsoft.com/office/powerpoint/2010/main" val="360490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Some additional definitions here</a:t>
            </a:r>
            <a:endParaRPr lang="en-US"/>
          </a:p>
          <a:p>
            <a:pPr marL="171450" indent="-171450">
              <a:buFont typeface="Arial"/>
              <a:buChar char="•"/>
            </a:pPr>
            <a:endParaRPr lang="en-US" dirty="0">
              <a:cs typeface="Calibri"/>
            </a:endParaRPr>
          </a:p>
          <a:p>
            <a:pPr marL="171450" indent="-171450">
              <a:buFont typeface="Arial"/>
              <a:buChar char="•"/>
            </a:pPr>
            <a:r>
              <a:rPr lang="en-US" dirty="0">
                <a:cs typeface="Calibri"/>
              </a:rPr>
              <a:t>When we talk about ST arrangements, we are referring to schedule changes of 30 days or less. Supervisors will be able to work through ST situations with their staff. I'll go into more </a:t>
            </a:r>
            <a:r>
              <a:rPr lang="en-US">
                <a:cs typeface="Calibri"/>
              </a:rPr>
              <a:t>detail</a:t>
            </a:r>
            <a:r>
              <a:rPr lang="en-US" dirty="0">
                <a:cs typeface="Calibri"/>
              </a:rPr>
              <a:t> about this in a minute.</a:t>
            </a:r>
          </a:p>
          <a:p>
            <a:pPr marL="171450" indent="-171450">
              <a:buFont typeface="Arial"/>
              <a:buChar char="•"/>
            </a:pPr>
            <a:r>
              <a:rPr lang="en-US">
                <a:cs typeface="Calibri"/>
              </a:rPr>
              <a:t>LT arrangements are those lasting over 30 days. These are the  schedules must be vetted to ensure success. We'll go into the approval process a little later in the presentation, but these long schedule changes will require supervisor, dept,  VP, and AC approval.</a:t>
            </a:r>
            <a:endParaRPr lang="en-US" dirty="0"/>
          </a:p>
          <a:p>
            <a:pPr marL="171450" indent="-171450">
              <a:buFont typeface="Arial"/>
              <a:buChar char="•"/>
            </a:pPr>
            <a:r>
              <a:rPr lang="en-US" dirty="0">
                <a:cs typeface="Calibri"/>
              </a:rPr>
              <a:t>Essential on site employees – Employees that must perform their duties on-site. </a:t>
            </a:r>
          </a:p>
        </p:txBody>
      </p:sp>
      <p:sp>
        <p:nvSpPr>
          <p:cNvPr id="4" name="Slide Number Placeholder 3"/>
          <p:cNvSpPr>
            <a:spLocks noGrp="1"/>
          </p:cNvSpPr>
          <p:nvPr>
            <p:ph type="sldNum" sz="quarter" idx="10"/>
          </p:nvPr>
        </p:nvSpPr>
        <p:spPr/>
        <p:txBody>
          <a:bodyPr/>
          <a:lstStyle/>
          <a:p>
            <a:fld id="{7DCC1B18-C80D-4A09-B7BA-A40BB7CF255B}" type="slidenum">
              <a:rPr lang="en-US" smtClean="0"/>
              <a:t>3</a:t>
            </a:fld>
            <a:endParaRPr lang="en-US" dirty="0"/>
          </a:p>
        </p:txBody>
      </p:sp>
    </p:spTree>
    <p:extLst>
      <p:ext uri="{BB962C8B-B14F-4D97-AF65-F5344CB8AC3E}">
        <p14:creationId xmlns:p14="http://schemas.microsoft.com/office/powerpoint/2010/main" val="78801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Temporary Work/Life Balance Program - This is a big win in the policy and based on the survey data we received, </a:t>
            </a:r>
            <a:r>
              <a:rPr lang="en-US" b="1" dirty="0">
                <a:cs typeface="Calibri"/>
              </a:rPr>
              <a:t>this is  what most staff are asking for.</a:t>
            </a:r>
          </a:p>
          <a:p>
            <a:endParaRPr lang="en-US" dirty="0">
              <a:cs typeface="Calibri"/>
            </a:endParaRPr>
          </a:p>
          <a:p>
            <a:r>
              <a:rPr lang="en-US" dirty="0">
                <a:cs typeface="Calibri"/>
              </a:rPr>
              <a:t>This program allows employees short- term (less than 30 days) adjusted work schedule options when dealing with work/life challenges, such ST childcare situations or home or auto emergencies. Employee and Supervisor can work through the situation together. Request and approval do need to be in writing so,  after the EE and Supervisor discuss the situation, the EE could send an email and the supervisor can approve. There is no other approval needed. Ultimately, the supervisor is responsible for ensuring the employee continue to complete their work satisfactorily. </a:t>
            </a:r>
          </a:p>
          <a:p>
            <a:endParaRPr lang="en-US" dirty="0">
              <a:cs typeface="Calibri"/>
            </a:endParaRPr>
          </a:p>
          <a:p>
            <a:r>
              <a:rPr lang="en-US" dirty="0">
                <a:cs typeface="Calibri"/>
              </a:rPr>
              <a:t> This slide shows a list of approved reasons for now, but we may add to it later </a:t>
            </a:r>
            <a:endParaRPr lang="en-US" dirty="0"/>
          </a:p>
          <a:p>
            <a:endParaRPr lang="en-US" dirty="0">
              <a:cs typeface="Calibri"/>
            </a:endParaRPr>
          </a:p>
          <a:p>
            <a:r>
              <a:rPr lang="en-US" dirty="0">
                <a:cs typeface="Calibri"/>
              </a:rPr>
              <a:t> </a:t>
            </a:r>
            <a:endParaRPr lang="en-US"/>
          </a:p>
        </p:txBody>
      </p:sp>
      <p:sp>
        <p:nvSpPr>
          <p:cNvPr id="4" name="Slide Number Placeholder 3"/>
          <p:cNvSpPr>
            <a:spLocks noGrp="1"/>
          </p:cNvSpPr>
          <p:nvPr>
            <p:ph type="sldNum" sz="quarter" idx="10"/>
          </p:nvPr>
        </p:nvSpPr>
        <p:spPr/>
        <p:txBody>
          <a:bodyPr/>
          <a:lstStyle/>
          <a:p>
            <a:fld id="{7DCC1B18-C80D-4A09-B7BA-A40BB7CF255B}" type="slidenum">
              <a:rPr lang="en-US" smtClean="0"/>
              <a:t>4</a:t>
            </a:fld>
            <a:endParaRPr lang="en-US" dirty="0"/>
          </a:p>
        </p:txBody>
      </p:sp>
    </p:spTree>
    <p:extLst>
      <p:ext uri="{BB962C8B-B14F-4D97-AF65-F5344CB8AC3E}">
        <p14:creationId xmlns:p14="http://schemas.microsoft.com/office/powerpoint/2010/main" val="85318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Additional Guidelines for the LT Schedules</a:t>
            </a:r>
          </a:p>
          <a:p>
            <a:r>
              <a:rPr lang="en-US" dirty="0">
                <a:cs typeface="Calibri"/>
              </a:rPr>
              <a:t>For the Home Office - </a:t>
            </a:r>
          </a:p>
          <a:p>
            <a:r>
              <a:rPr lang="en-US" dirty="0">
                <a:cs typeface="Calibri"/>
              </a:rPr>
              <a:t> </a:t>
            </a:r>
            <a:endParaRPr lang="en-US"/>
          </a:p>
          <a:p>
            <a:r>
              <a:rPr lang="en-US" dirty="0">
                <a:cs typeface="Calibri"/>
              </a:rPr>
              <a:t>EEs are responsible for ensuring they have reliable internet capacity</a:t>
            </a:r>
            <a:endParaRPr lang="en-US" dirty="0"/>
          </a:p>
          <a:p>
            <a:r>
              <a:rPr lang="en-US" dirty="0">
                <a:cs typeface="Calibri"/>
              </a:rPr>
              <a:t>They are financially responsible for their home office.  </a:t>
            </a:r>
          </a:p>
          <a:p>
            <a:r>
              <a:rPr lang="en-US" dirty="0">
                <a:cs typeface="Calibri"/>
              </a:rPr>
              <a:t>EES must use their College issued laptops while performing work duties</a:t>
            </a:r>
          </a:p>
          <a:p>
            <a:endParaRPr lang="en-US" dirty="0">
              <a:cs typeface="Calibri"/>
            </a:endParaRPr>
          </a:p>
          <a:p>
            <a:r>
              <a:rPr lang="en-US" dirty="0">
                <a:cs typeface="Calibri"/>
              </a:rPr>
              <a:t>As far as childcare, the Adjusted work schedule is not designed to be  a replacement for childcare on a long term basis; of course as we discussed earlier short term adjustments can be made</a:t>
            </a:r>
          </a:p>
        </p:txBody>
      </p:sp>
      <p:sp>
        <p:nvSpPr>
          <p:cNvPr id="4" name="Slide Number Placeholder 3"/>
          <p:cNvSpPr>
            <a:spLocks noGrp="1"/>
          </p:cNvSpPr>
          <p:nvPr>
            <p:ph type="sldNum" sz="quarter" idx="10"/>
          </p:nvPr>
        </p:nvSpPr>
        <p:spPr/>
        <p:txBody>
          <a:bodyPr/>
          <a:lstStyle/>
          <a:p>
            <a:fld id="{7DCC1B18-C80D-4A09-B7BA-A40BB7CF255B}" type="slidenum">
              <a:rPr lang="en-US" smtClean="0"/>
              <a:t>5</a:t>
            </a:fld>
            <a:endParaRPr lang="en-US" dirty="0"/>
          </a:p>
        </p:txBody>
      </p:sp>
    </p:spTree>
    <p:extLst>
      <p:ext uri="{BB962C8B-B14F-4D97-AF65-F5344CB8AC3E}">
        <p14:creationId xmlns:p14="http://schemas.microsoft.com/office/powerpoint/2010/main" val="4081562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ensure the adjustable schedules are successful and the work continues, this slides lists some expectations and tools for those approved to have long term AWS. Some example include</a:t>
            </a:r>
            <a:r>
              <a:rPr lang="en-US" b="1" dirty="0">
                <a:cs typeface="Calibri"/>
              </a:rPr>
              <a:t> establishing clear and routine communication</a:t>
            </a:r>
            <a:r>
              <a:rPr lang="en-US" dirty="0">
                <a:cs typeface="Calibri"/>
              </a:rPr>
              <a:t>, TWT MS </a:t>
            </a:r>
            <a:r>
              <a:rPr lang="en-US" dirty="0" err="1">
                <a:cs typeface="Calibri"/>
              </a:rPr>
              <a:t>TEams</a:t>
            </a:r>
            <a:r>
              <a:rPr lang="en-US">
                <a:cs typeface="Calibri"/>
              </a:rPr>
              <a:t>, completing quarterly check- ins, which Sheri will discuss later, but also making sure staff are still engaged with the campus by encouraging them to attend at least 1 DE&amp;I event or 1 BCCSI event each quarter; we are also encouraging participation in the Civil Rights Tour and the Appalachian tour</a:t>
            </a:r>
          </a:p>
          <a:p>
            <a:endParaRPr lang="en-US" dirty="0">
              <a:cs typeface="Calibri"/>
            </a:endParaRPr>
          </a:p>
          <a:p>
            <a:r>
              <a:rPr lang="en-US">
                <a:cs typeface="Calibri"/>
              </a:rPr>
              <a:t> HR will publish a resource page as well to provide additional support in these areas.</a:t>
            </a:r>
            <a:endParaRPr lang="en-US"/>
          </a:p>
        </p:txBody>
      </p:sp>
      <p:sp>
        <p:nvSpPr>
          <p:cNvPr id="4" name="Slide Number Placeholder 3"/>
          <p:cNvSpPr>
            <a:spLocks noGrp="1"/>
          </p:cNvSpPr>
          <p:nvPr>
            <p:ph type="sldNum" sz="quarter" idx="10"/>
          </p:nvPr>
        </p:nvSpPr>
        <p:spPr/>
        <p:txBody>
          <a:bodyPr/>
          <a:lstStyle/>
          <a:p>
            <a:fld id="{7DCC1B18-C80D-4A09-B7BA-A40BB7CF255B}" type="slidenum">
              <a:rPr lang="en-US" smtClean="0"/>
              <a:t>6</a:t>
            </a:fld>
            <a:endParaRPr lang="en-US" dirty="0"/>
          </a:p>
        </p:txBody>
      </p:sp>
    </p:spTree>
    <p:extLst>
      <p:ext uri="{BB962C8B-B14F-4D97-AF65-F5344CB8AC3E}">
        <p14:creationId xmlns:p14="http://schemas.microsoft.com/office/powerpoint/2010/main" val="387510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C1B18-C80D-4A09-B7BA-A40BB7CF255B}" type="slidenum">
              <a:rPr lang="en-US" smtClean="0"/>
              <a:t>7</a:t>
            </a:fld>
            <a:endParaRPr lang="en-US" dirty="0"/>
          </a:p>
        </p:txBody>
      </p:sp>
    </p:spTree>
    <p:extLst>
      <p:ext uri="{BB962C8B-B14F-4D97-AF65-F5344CB8AC3E}">
        <p14:creationId xmlns:p14="http://schemas.microsoft.com/office/powerpoint/2010/main" val="344276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CC1B18-C80D-4A09-B7BA-A40BB7CF255B}" type="slidenum">
              <a:rPr lang="en-US" smtClean="0"/>
              <a:t>8</a:t>
            </a:fld>
            <a:endParaRPr lang="en-US" dirty="0"/>
          </a:p>
        </p:txBody>
      </p:sp>
    </p:spTree>
    <p:extLst>
      <p:ext uri="{BB962C8B-B14F-4D97-AF65-F5344CB8AC3E}">
        <p14:creationId xmlns:p14="http://schemas.microsoft.com/office/powerpoint/2010/main" val="140802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ensure everyone participating in these programs has training resources available we’ve created a training and development checklist and their associated resources.  (Click description on slide to open Excel file for the checklist.)</a:t>
            </a:r>
          </a:p>
          <a:p>
            <a:endParaRPr lang="en-US" dirty="0"/>
          </a:p>
          <a:p>
            <a:pPr marL="285750" indent="-285750">
              <a:buFont typeface="Arial" panose="020B0604020202020204" pitchFamily="34" charset="0"/>
              <a:buChar char="•"/>
            </a:pPr>
            <a:r>
              <a:rPr lang="en-US" dirty="0"/>
              <a:t>Supervisors of employees working adjusted work schedules should complete these checklists with their employees (and/or labor students).</a:t>
            </a:r>
          </a:p>
          <a:p>
            <a:pPr marL="285750" indent="-285750">
              <a:buFont typeface="Arial" panose="020B0604020202020204" pitchFamily="34" charset="0"/>
              <a:buChar char="•"/>
            </a:pPr>
            <a:r>
              <a:rPr lang="en-US" dirty="0"/>
              <a:t>Checklists can be stored where both the employee and the supervisor can access.</a:t>
            </a:r>
          </a:p>
          <a:p>
            <a:pPr marL="285750" indent="-285750">
              <a:buFont typeface="Arial" panose="020B0604020202020204" pitchFamily="34" charset="0"/>
              <a:buChar char="•"/>
            </a:pPr>
            <a:r>
              <a:rPr lang="en-US" dirty="0"/>
              <a:t>Intended to be a living document as training is completed.</a:t>
            </a:r>
          </a:p>
          <a:p>
            <a:pPr marL="285750" indent="-285750">
              <a:buFont typeface="Arial" panose="020B0604020202020204" pitchFamily="34" charset="0"/>
              <a:buChar char="•"/>
            </a:pPr>
            <a:r>
              <a:rPr lang="en-US" dirty="0"/>
              <a:t>Checklists can be included in quarterly and annual evaluations. </a:t>
            </a:r>
          </a:p>
          <a:p>
            <a:pPr marL="285750" indent="-285750">
              <a:buFont typeface="Arial" panose="020B0604020202020204" pitchFamily="34" charset="0"/>
              <a:buChar char="•"/>
            </a:pPr>
            <a:r>
              <a:rPr lang="en-US" dirty="0"/>
              <a:t>Resources are available on LinkedIn Learning, IS&amp;S, and HR websites </a:t>
            </a:r>
          </a:p>
          <a:p>
            <a:endParaRPr lang="en-US" dirty="0"/>
          </a:p>
        </p:txBody>
      </p:sp>
      <p:sp>
        <p:nvSpPr>
          <p:cNvPr id="4" name="Slide Number Placeholder 3"/>
          <p:cNvSpPr>
            <a:spLocks noGrp="1"/>
          </p:cNvSpPr>
          <p:nvPr>
            <p:ph type="sldNum" sz="quarter" idx="10"/>
          </p:nvPr>
        </p:nvSpPr>
        <p:spPr/>
        <p:txBody>
          <a:bodyPr/>
          <a:lstStyle/>
          <a:p>
            <a:fld id="{7DCC1B18-C80D-4A09-B7BA-A40BB7CF255B}" type="slidenum">
              <a:rPr lang="en-US" smtClean="0"/>
              <a:t>9</a:t>
            </a:fld>
            <a:endParaRPr lang="en-US" dirty="0"/>
          </a:p>
        </p:txBody>
      </p:sp>
    </p:spTree>
    <p:extLst>
      <p:ext uri="{BB962C8B-B14F-4D97-AF65-F5344CB8AC3E}">
        <p14:creationId xmlns:p14="http://schemas.microsoft.com/office/powerpoint/2010/main" val="155420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3960357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369431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60097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3526154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186590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14695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4216907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324613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159396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422821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2972836-553B-4EF8-84BE-C4F91CF90BBD}" type="datetimeFigureOut">
              <a:rPr lang="en-US" smtClean="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742930-499D-4F32-A759-1E059ED259E4}" type="slidenum">
              <a:rPr lang="en-US" smtClean="0"/>
              <a:t>‹#›</a:t>
            </a:fld>
            <a:endParaRPr lang="en-US" dirty="0"/>
          </a:p>
        </p:txBody>
      </p:sp>
    </p:spTree>
    <p:extLst>
      <p:ext uri="{BB962C8B-B14F-4D97-AF65-F5344CB8AC3E}">
        <p14:creationId xmlns:p14="http://schemas.microsoft.com/office/powerpoint/2010/main" val="86383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72836-553B-4EF8-84BE-C4F91CF90BBD}" type="datetimeFigureOut">
              <a:rPr lang="en-US" smtClean="0"/>
              <a:t>1/31/2022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42930-499D-4F32-A759-1E059ED259E4}" type="slidenum">
              <a:rPr lang="en-US" smtClean="0"/>
              <a:t>‹#›</a:t>
            </a:fld>
            <a:endParaRPr lang="en-US" dirty="0"/>
          </a:p>
        </p:txBody>
      </p:sp>
    </p:spTree>
    <p:extLst>
      <p:ext uri="{BB962C8B-B14F-4D97-AF65-F5344CB8AC3E}">
        <p14:creationId xmlns:p14="http://schemas.microsoft.com/office/powerpoint/2010/main" val="1032272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linkedin.com/learning/activat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tmp"/></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72661" y="1817387"/>
            <a:ext cx="9530861" cy="1180789"/>
          </a:xfrm>
        </p:spPr>
        <p:txBody>
          <a:bodyPr>
            <a:noAutofit/>
          </a:bodyPr>
          <a:lstStyle/>
          <a:p>
            <a:r>
              <a:rPr lang="en-US" sz="4800" b="1" dirty="0">
                <a:latin typeface="Open Sans Condensed" panose="020B0806030504020204" pitchFamily="34" charset="0"/>
                <a:ea typeface="Open Sans Condensed" panose="020B0806030504020204" pitchFamily="34" charset="0"/>
                <a:cs typeface="Open Sans Condensed" panose="020B0806030504020204" pitchFamily="34" charset="0"/>
              </a:rPr>
              <a:t>Berea College</a:t>
            </a:r>
            <a:br>
              <a:rPr lang="en-US" sz="4800" b="1" dirty="0">
                <a:latin typeface="Open Sans Condensed" panose="020B0806030504020204" pitchFamily="34" charset="0"/>
                <a:ea typeface="Open Sans Condensed" panose="020B0806030504020204" pitchFamily="34" charset="0"/>
                <a:cs typeface="Open Sans Condensed" panose="020B0806030504020204" pitchFamily="34" charset="0"/>
              </a:rPr>
            </a:br>
            <a:r>
              <a:rPr lang="en-US" sz="4800" b="1" dirty="0">
                <a:latin typeface="Open Sans Condensed" panose="020B0806030504020204" pitchFamily="34" charset="0"/>
                <a:ea typeface="Open Sans Condensed" panose="020B0806030504020204" pitchFamily="34" charset="0"/>
                <a:cs typeface="Open Sans Condensed" panose="020B0806030504020204" pitchFamily="34" charset="0"/>
              </a:rPr>
              <a:t>Adjustable Work Schedule</a:t>
            </a:r>
            <a:br>
              <a:rPr lang="en-US" sz="4800" b="1" dirty="0">
                <a:latin typeface="Open Sans Condensed" panose="020B0806030504020204" pitchFamily="34" charset="0"/>
                <a:ea typeface="Open Sans Condensed" panose="020B0806030504020204" pitchFamily="34" charset="0"/>
                <a:cs typeface="Open Sans Condensed" panose="020B0806030504020204" pitchFamily="34" charset="0"/>
              </a:rPr>
            </a:br>
            <a:r>
              <a:rPr lang="en-US" sz="4800" b="1" dirty="0">
                <a:latin typeface="Open Sans Condensed" panose="020B0806030504020204" pitchFamily="34" charset="0"/>
                <a:ea typeface="Open Sans Condensed" panose="020B0806030504020204" pitchFamily="34" charset="0"/>
                <a:cs typeface="Open Sans Condensed" panose="020B0806030504020204" pitchFamily="34" charset="0"/>
              </a:rPr>
              <a:t>Pilot Plan Rollout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cxnSp>
        <p:nvCxnSpPr>
          <p:cNvPr id="7" name="Straight Connector 6"/>
          <p:cNvCxnSpPr/>
          <p:nvPr/>
        </p:nvCxnSpPr>
        <p:spPr>
          <a:xfrm>
            <a:off x="2450756" y="3144467"/>
            <a:ext cx="7290486" cy="24714"/>
          </a:xfrm>
          <a:prstGeom prst="line">
            <a:avLst/>
          </a:prstGeom>
          <a:ln>
            <a:solidFill>
              <a:srgbClr val="005A85"/>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618ED0B-9B6A-41FD-8FD7-ECE55D33FC2F}"/>
              </a:ext>
            </a:extLst>
          </p:cNvPr>
          <p:cNvSpPr/>
          <p:nvPr/>
        </p:nvSpPr>
        <p:spPr>
          <a:xfrm>
            <a:off x="2450756" y="3506680"/>
            <a:ext cx="7290486" cy="138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cs typeface="Calibri"/>
              </a:rPr>
              <a:t>Spring 2022</a:t>
            </a:r>
          </a:p>
        </p:txBody>
      </p:sp>
    </p:spTree>
    <p:extLst>
      <p:ext uri="{BB962C8B-B14F-4D97-AF65-F5344CB8AC3E}">
        <p14:creationId xmlns:p14="http://schemas.microsoft.com/office/powerpoint/2010/main" val="276997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0224" y="426757"/>
            <a:ext cx="9530861"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Training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1339273" y="2290618"/>
            <a:ext cx="9393558" cy="1754326"/>
          </a:xfrm>
          <a:prstGeom prst="rect">
            <a:avLst/>
          </a:prstGeom>
          <a:noFill/>
        </p:spPr>
        <p:txBody>
          <a:bodyPr wrap="square" rtlCol="0">
            <a:spAutoFit/>
          </a:bodyPr>
          <a:lstStyle/>
          <a:p>
            <a:pPr marL="285750" indent="-285750">
              <a:buFont typeface="Arial" panose="020B0604020202020204" pitchFamily="34" charset="0"/>
              <a:buChar char="•"/>
            </a:pPr>
            <a:r>
              <a:rPr lang="en-US" dirty="0"/>
              <a:t>LinkedIn Learning</a:t>
            </a:r>
          </a:p>
          <a:p>
            <a:pPr marL="742950" lvl="1" indent="-285750">
              <a:buFont typeface="Arial" panose="020B0604020202020204" pitchFamily="34" charset="0"/>
              <a:buChar char="•"/>
            </a:pPr>
            <a:r>
              <a:rPr lang="en-US" dirty="0"/>
              <a:t>Employees should create a LinkedIn account</a:t>
            </a:r>
          </a:p>
          <a:p>
            <a:pPr marL="742950" lvl="1" indent="-285750">
              <a:buFont typeface="Arial" panose="020B0604020202020204" pitchFamily="34" charset="0"/>
              <a:buChar char="•"/>
            </a:pPr>
            <a:r>
              <a:rPr lang="en-US" dirty="0"/>
              <a:t>Contact IS&amp;S Help Desk to connect LinkedIn Learning to your account</a:t>
            </a:r>
          </a:p>
          <a:p>
            <a:pPr marL="1200150" lvl="2" indent="-285750">
              <a:buFont typeface="Arial" panose="020B0604020202020204" pitchFamily="34" charset="0"/>
              <a:buChar char="•"/>
            </a:pPr>
            <a:r>
              <a:rPr lang="en-US" u="sng" dirty="0">
                <a:hlinkClick r:id="rId4"/>
              </a:rPr>
              <a:t>https://www.linkedin.com/learning/activate</a:t>
            </a:r>
            <a:endParaRPr lang="en-US" dirty="0"/>
          </a:p>
          <a:p>
            <a:pPr marL="742950" lvl="1" indent="-285750">
              <a:buFont typeface="Arial" panose="020B0604020202020204" pitchFamily="34" charset="0"/>
              <a:buChar char="•"/>
            </a:pPr>
            <a:r>
              <a:rPr lang="en-US" dirty="0"/>
              <a:t>Review search prompts in checklist and choose the most appropriate video for you</a:t>
            </a:r>
          </a:p>
          <a:p>
            <a:pPr marL="1200150" lvl="2" indent="-285750">
              <a:buFont typeface="Arial" panose="020B0604020202020204" pitchFamily="34" charset="0"/>
              <a:buChar char="•"/>
            </a:pPr>
            <a:r>
              <a:rPr lang="en-US" dirty="0"/>
              <a:t>Closed Captioning is available</a:t>
            </a:r>
          </a:p>
        </p:txBody>
      </p:sp>
    </p:spTree>
    <p:extLst>
      <p:ext uri="{BB962C8B-B14F-4D97-AF65-F5344CB8AC3E}">
        <p14:creationId xmlns:p14="http://schemas.microsoft.com/office/powerpoint/2010/main" val="156655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Graphical user interface, text&#10;&#10;Description automatically generated">
            <a:extLst>
              <a:ext uri="{FF2B5EF4-FFF2-40B4-BE49-F238E27FC236}">
                <a16:creationId xmlns:a16="http://schemas.microsoft.com/office/drawing/2014/main" id="{67580AB5-4501-4F3C-970A-C5441485551F}"/>
              </a:ext>
            </a:extLst>
          </p:cNvPr>
          <p:cNvPicPr>
            <a:picLocks noChangeAspect="1"/>
          </p:cNvPicPr>
          <p:nvPr/>
        </p:nvPicPr>
        <p:blipFill rotWithShape="1">
          <a:blip r:embed="rId3">
            <a:extLst>
              <a:ext uri="{28A0092B-C50C-407E-A947-70E740481C1C}">
                <a14:useLocalDpi xmlns:a14="http://schemas.microsoft.com/office/drawing/2010/main" val="0"/>
              </a:ext>
            </a:extLst>
          </a:blip>
          <a:srcRect l="7137" t="24363"/>
          <a:stretch/>
        </p:blipFill>
        <p:spPr>
          <a:xfrm>
            <a:off x="172995" y="678426"/>
            <a:ext cx="11945086" cy="6113843"/>
          </a:xfrm>
          <a:prstGeom prst="rect">
            <a:avLst/>
          </a:prstGeom>
        </p:spPr>
      </p:pic>
    </p:spTree>
    <p:extLst>
      <p:ext uri="{BB962C8B-B14F-4D97-AF65-F5344CB8AC3E}">
        <p14:creationId xmlns:p14="http://schemas.microsoft.com/office/powerpoint/2010/main" val="212059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3153" y="426757"/>
            <a:ext cx="9530861"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Quarterly Check-In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1339273" y="2290618"/>
            <a:ext cx="939355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Conversation for coaching, feedback, goal assessment</a:t>
            </a:r>
          </a:p>
          <a:p>
            <a:pPr marL="285750" indent="-285750">
              <a:buFont typeface="Arial" panose="020B0604020202020204" pitchFamily="34" charset="0"/>
              <a:buChar char="•"/>
            </a:pPr>
            <a:r>
              <a:rPr lang="en-US" dirty="0"/>
              <a:t>Long-Term schedules, strongly encouraged</a:t>
            </a:r>
          </a:p>
          <a:p>
            <a:pPr marL="285750" indent="-285750">
              <a:buFont typeface="Arial" panose="020B0604020202020204" pitchFamily="34" charset="0"/>
              <a:buChar char="•"/>
            </a:pPr>
            <a:r>
              <a:rPr lang="en-US" dirty="0"/>
              <a:t>Training in Cornerstone  (Homepage, “My Training”)</a:t>
            </a:r>
          </a:p>
          <a:p>
            <a:endParaRPr lang="en-US" dirty="0"/>
          </a:p>
        </p:txBody>
      </p:sp>
      <p:pic>
        <p:nvPicPr>
          <p:cNvPr id="9" name="Picture 8" descr="Graphical user interface, application, Word&#10;&#10;Description automatically generated">
            <a:extLst>
              <a:ext uri="{FF2B5EF4-FFF2-40B4-BE49-F238E27FC236}">
                <a16:creationId xmlns:a16="http://schemas.microsoft.com/office/drawing/2014/main" id="{186D8D5F-9607-4763-B5D3-E321C943E212}"/>
              </a:ext>
            </a:extLst>
          </p:cNvPr>
          <p:cNvPicPr>
            <a:picLocks noChangeAspect="1"/>
          </p:cNvPicPr>
          <p:nvPr/>
        </p:nvPicPr>
        <p:blipFill rotWithShape="1">
          <a:blip r:embed="rId4">
            <a:extLst>
              <a:ext uri="{28A0092B-C50C-407E-A947-70E740481C1C}">
                <a14:useLocalDpi xmlns:a14="http://schemas.microsoft.com/office/drawing/2010/main" val="0"/>
              </a:ext>
            </a:extLst>
          </a:blip>
          <a:srcRect l="19606" t="39027" r="19789" b="17100"/>
          <a:stretch/>
        </p:blipFill>
        <p:spPr>
          <a:xfrm>
            <a:off x="7418438" y="2227497"/>
            <a:ext cx="4037063" cy="3634894"/>
          </a:xfrm>
          <a:prstGeom prst="rect">
            <a:avLst/>
          </a:prstGeom>
        </p:spPr>
      </p:pic>
      <p:sp>
        <p:nvSpPr>
          <p:cNvPr id="8" name="Rectangle: Rounded Corners 7">
            <a:extLst>
              <a:ext uri="{FF2B5EF4-FFF2-40B4-BE49-F238E27FC236}">
                <a16:creationId xmlns:a16="http://schemas.microsoft.com/office/drawing/2014/main" id="{6AC60DA2-1B7D-4E5D-9CC5-2672B6E0310F}"/>
              </a:ext>
            </a:extLst>
          </p:cNvPr>
          <p:cNvSpPr/>
          <p:nvPr/>
        </p:nvSpPr>
        <p:spPr>
          <a:xfrm>
            <a:off x="7418438" y="3746090"/>
            <a:ext cx="1637072" cy="766916"/>
          </a:xfrm>
          <a:prstGeom prst="roundRect">
            <a:avLst/>
          </a:prstGeom>
          <a:noFill/>
          <a:ln w="476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237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71795" y="260716"/>
            <a:ext cx="9530861"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Quarterly Check-In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675596" y="1715429"/>
            <a:ext cx="4633824" cy="1754326"/>
          </a:xfrm>
          <a:prstGeom prst="rect">
            <a:avLst/>
          </a:prstGeom>
          <a:noFill/>
        </p:spPr>
        <p:txBody>
          <a:bodyPr wrap="square" rtlCol="0">
            <a:spAutoFit/>
          </a:bodyPr>
          <a:lstStyle/>
          <a:p>
            <a:pPr marL="285750" indent="-285750">
              <a:buFont typeface="Arial" panose="020B0604020202020204" pitchFamily="34" charset="0"/>
              <a:buChar char="•"/>
            </a:pPr>
            <a:r>
              <a:rPr lang="en-US" dirty="0"/>
              <a:t>Roll up to annual performance evaluation</a:t>
            </a:r>
          </a:p>
          <a:p>
            <a:pPr marL="742950" lvl="1" indent="-285750">
              <a:buFont typeface="Arial" panose="020B0604020202020204" pitchFamily="34" charset="0"/>
              <a:buChar char="•"/>
            </a:pPr>
            <a:r>
              <a:rPr lang="en-US" dirty="0"/>
              <a:t>Include up to 3 documents in annual eval</a:t>
            </a:r>
          </a:p>
          <a:p>
            <a:pPr marL="742950" lvl="1" indent="-285750">
              <a:buFont typeface="Arial" panose="020B0604020202020204" pitchFamily="34" charset="0"/>
              <a:buChar char="•"/>
            </a:pPr>
            <a:r>
              <a:rPr lang="en-US" dirty="0"/>
              <a:t>Date goals for evaluation year to include in annual eval</a:t>
            </a:r>
          </a:p>
          <a:p>
            <a:endParaRPr lang="en-US" dirty="0"/>
          </a:p>
        </p:txBody>
      </p:sp>
      <p:pic>
        <p:nvPicPr>
          <p:cNvPr id="10" name="Picture 9" descr="Graphical user interface, text, application, email&#10;&#10;Description automatically generated">
            <a:extLst>
              <a:ext uri="{FF2B5EF4-FFF2-40B4-BE49-F238E27FC236}">
                <a16:creationId xmlns:a16="http://schemas.microsoft.com/office/drawing/2014/main" id="{377F96C3-67CF-454E-AEE9-090CE9A1D5F9}"/>
              </a:ext>
            </a:extLst>
          </p:cNvPr>
          <p:cNvPicPr>
            <a:picLocks noChangeAspect="1"/>
          </p:cNvPicPr>
          <p:nvPr/>
        </p:nvPicPr>
        <p:blipFill rotWithShape="1">
          <a:blip r:embed="rId4">
            <a:extLst>
              <a:ext uri="{28A0092B-C50C-407E-A947-70E740481C1C}">
                <a14:useLocalDpi xmlns:a14="http://schemas.microsoft.com/office/drawing/2010/main" val="0"/>
              </a:ext>
            </a:extLst>
          </a:blip>
          <a:srcRect l="12502" t="24301" r="13517" b="14624"/>
          <a:stretch/>
        </p:blipFill>
        <p:spPr>
          <a:xfrm>
            <a:off x="5243195" y="1441505"/>
            <a:ext cx="6577010" cy="4522690"/>
          </a:xfrm>
          <a:prstGeom prst="rect">
            <a:avLst/>
          </a:prstGeom>
        </p:spPr>
      </p:pic>
    </p:spTree>
    <p:extLst>
      <p:ext uri="{BB962C8B-B14F-4D97-AF65-F5344CB8AC3E}">
        <p14:creationId xmlns:p14="http://schemas.microsoft.com/office/powerpoint/2010/main" val="2041188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0224" y="426757"/>
            <a:ext cx="9530861"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What is next?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1339273" y="2290618"/>
            <a:ext cx="9393558"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cs typeface="Calibri"/>
              </a:rPr>
              <a:t>HR will publish policies and procedures to the campus, February 2</a:t>
            </a:r>
            <a:r>
              <a:rPr lang="en-US" baseline="30000" dirty="0">
                <a:cs typeface="Calibri"/>
              </a:rPr>
              <a:t>nd</a:t>
            </a:r>
            <a:r>
              <a:rPr lang="en-US" dirty="0">
                <a:cs typeface="Calibri"/>
              </a:rPr>
              <a:t> via email</a:t>
            </a:r>
          </a:p>
          <a:p>
            <a:pPr marL="742950" lvl="1" indent="-285750">
              <a:buFont typeface="Arial" panose="020B0604020202020204" pitchFamily="34" charset="0"/>
              <a:buChar char="•"/>
            </a:pPr>
            <a:r>
              <a:rPr lang="en-US" dirty="0">
                <a:cs typeface="Calibri"/>
              </a:rPr>
              <a:t>Including survey for feedback/questions</a:t>
            </a:r>
          </a:p>
          <a:p>
            <a:pPr marL="742950" lvl="1" indent="-285750">
              <a:buFont typeface="Arial" panose="020B0604020202020204" pitchFamily="34" charset="0"/>
              <a:buChar char="•"/>
            </a:pPr>
            <a:r>
              <a:rPr lang="en-US" dirty="0">
                <a:cs typeface="Calibri"/>
              </a:rPr>
              <a:t>Q&amp;A to come</a:t>
            </a:r>
          </a:p>
          <a:p>
            <a:pPr marL="285750" indent="-285750">
              <a:buFont typeface="Arial" panose="020B0604020202020204" pitchFamily="34" charset="0"/>
              <a:buChar char="•"/>
            </a:pPr>
            <a:r>
              <a:rPr lang="en-US" dirty="0">
                <a:cs typeface="Calibri"/>
              </a:rPr>
              <a:t>Website with available resources and application, February 11</a:t>
            </a:r>
            <a:r>
              <a:rPr lang="en-US" baseline="30000" dirty="0">
                <a:cs typeface="Calibri"/>
              </a:rPr>
              <a:t>th</a:t>
            </a:r>
            <a:endParaRPr lang="en-US" dirty="0">
              <a:cs typeface="Calibri"/>
            </a:endParaRPr>
          </a:p>
          <a:p>
            <a:pPr marL="285750" indent="-285750">
              <a:buFont typeface="Arial" panose="020B0604020202020204" pitchFamily="34" charset="0"/>
              <a:buChar char="•"/>
            </a:pPr>
            <a:r>
              <a:rPr lang="en-US" dirty="0">
                <a:cs typeface="Calibri"/>
              </a:rPr>
              <a:t>Supervisors meet with their teams to summarize their department's plan</a:t>
            </a:r>
          </a:p>
          <a:p>
            <a:pPr marL="285750" indent="-285750">
              <a:buFont typeface="Arial" panose="020B0604020202020204" pitchFamily="34" charset="0"/>
              <a:buChar char="•"/>
            </a:pPr>
            <a:r>
              <a:rPr lang="en-US" dirty="0">
                <a:cs typeface="Calibri"/>
              </a:rPr>
              <a:t>Review plan with AC member </a:t>
            </a:r>
          </a:p>
          <a:p>
            <a:endParaRPr lang="en-US" dirty="0">
              <a:cs typeface="Calibri"/>
            </a:endParaRPr>
          </a:p>
        </p:txBody>
      </p:sp>
    </p:spTree>
    <p:extLst>
      <p:ext uri="{BB962C8B-B14F-4D97-AF65-F5344CB8AC3E}">
        <p14:creationId xmlns:p14="http://schemas.microsoft.com/office/powerpoint/2010/main" val="795202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lose-up of question mark on a hardwood floor against a wall">
            <a:extLst>
              <a:ext uri="{FF2B5EF4-FFF2-40B4-BE49-F238E27FC236}">
                <a16:creationId xmlns:a16="http://schemas.microsoft.com/office/drawing/2014/main" id="{C86B0457-C044-4C94-AB7B-E1F358433A70}"/>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r="12419" b="1"/>
          <a:stretch/>
        </p:blipFill>
        <p:spPr>
          <a:xfrm>
            <a:off x="-1" y="-30"/>
            <a:ext cx="12192000" cy="6855958"/>
          </a:xfrm>
          <a:prstGeom prst="rect">
            <a:avLst/>
          </a:prstGeom>
        </p:spPr>
      </p:pic>
      <p:sp>
        <p:nvSpPr>
          <p:cNvPr id="2" name="Title 1"/>
          <p:cNvSpPr>
            <a:spLocks noGrp="1"/>
          </p:cNvSpPr>
          <p:nvPr>
            <p:ph type="ctrTitle"/>
          </p:nvPr>
        </p:nvSpPr>
        <p:spPr>
          <a:xfrm>
            <a:off x="643468" y="3320859"/>
            <a:ext cx="4666470" cy="2076333"/>
          </a:xfrm>
        </p:spPr>
        <p:txBody>
          <a:bodyPr anchor="t">
            <a:normAutofit/>
          </a:bodyPr>
          <a:lstStyle/>
          <a:p>
            <a:pPr algn="l"/>
            <a:r>
              <a:rPr lang="en-US" sz="4800" b="1" dirty="0">
                <a:latin typeface="Open Sans Condensed" panose="020B0806030504020204" pitchFamily="34" charset="0"/>
                <a:ea typeface="Open Sans Condensed" panose="020B0806030504020204" pitchFamily="34" charset="0"/>
                <a:cs typeface="Open Sans Condensed" panose="020B0806030504020204" pitchFamily="34" charset="0"/>
              </a:rPr>
              <a:t>Questions</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009"/>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213961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92599" y="25940"/>
            <a:ext cx="10701073"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Definitions &amp; Program Details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3" name="TextBox 2">
            <a:extLst>
              <a:ext uri="{FF2B5EF4-FFF2-40B4-BE49-F238E27FC236}">
                <a16:creationId xmlns:a16="http://schemas.microsoft.com/office/drawing/2014/main" id="{E7D93C50-05E2-4135-B4AD-A8915A75851A}"/>
              </a:ext>
            </a:extLst>
          </p:cNvPr>
          <p:cNvSpPr txBox="1"/>
          <p:nvPr/>
        </p:nvSpPr>
        <p:spPr>
          <a:xfrm>
            <a:off x="433615" y="1204686"/>
            <a:ext cx="1145536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Adjustable Work</a:t>
            </a:r>
            <a:endParaRPr lang="en-US" dirty="0">
              <a:ea typeface="+mn-lt"/>
              <a:cs typeface="+mn-lt"/>
            </a:endParaRPr>
          </a:p>
          <a:p>
            <a:pPr marL="285750" indent="-285750">
              <a:buFont typeface="Arial"/>
              <a:buChar char="•"/>
            </a:pPr>
            <a:r>
              <a:rPr lang="en-US" dirty="0">
                <a:ea typeface="+mn-lt"/>
                <a:cs typeface="+mn-lt"/>
              </a:rPr>
              <a:t>Work outside of the typical Monday – Friday, 8a – 5p on site. </a:t>
            </a:r>
          </a:p>
          <a:p>
            <a:pPr marL="285750" indent="-285750">
              <a:buFont typeface="Arial"/>
              <a:buChar char="•"/>
            </a:pPr>
            <a:endParaRPr lang="en-US" dirty="0">
              <a:ea typeface="+mn-lt"/>
              <a:cs typeface="+mn-lt"/>
            </a:endParaRPr>
          </a:p>
          <a:p>
            <a:pPr lvl="1"/>
            <a:r>
              <a:rPr lang="en-US" b="1" dirty="0">
                <a:ea typeface="+mn-lt"/>
                <a:cs typeface="+mn-lt"/>
              </a:rPr>
              <a:t>Flexible Work </a:t>
            </a:r>
            <a:endParaRPr lang="en-US" dirty="0">
              <a:ea typeface="+mn-lt"/>
              <a:cs typeface="+mn-lt"/>
            </a:endParaRPr>
          </a:p>
          <a:p>
            <a:pPr marL="742950" lvl="1" indent="-285750">
              <a:buFont typeface="Arial"/>
              <a:buChar char="•"/>
            </a:pPr>
            <a:r>
              <a:rPr lang="en-US" dirty="0">
                <a:ea typeface="+mn-lt"/>
                <a:cs typeface="+mn-lt"/>
              </a:rPr>
              <a:t>Perform assigned duties outside of conventional business hours. May be used in combination with Hybrid or Remote Work. Must works </a:t>
            </a:r>
            <a:r>
              <a:rPr lang="en-US" b="1" dirty="0">
                <a:ea typeface="+mn-lt"/>
                <a:cs typeface="+mn-lt"/>
              </a:rPr>
              <a:t>at least four hours</a:t>
            </a:r>
            <a:r>
              <a:rPr lang="en-US" dirty="0">
                <a:ea typeface="+mn-lt"/>
                <a:cs typeface="+mn-lt"/>
              </a:rPr>
              <a:t> within a normal 8 am–5 pm scheduled workday</a:t>
            </a:r>
          </a:p>
          <a:p>
            <a:pPr marL="742950" lvl="1" indent="-285750">
              <a:buFont typeface="Arial"/>
              <a:buChar char="•"/>
            </a:pPr>
            <a:r>
              <a:rPr lang="en-US" dirty="0">
                <a:ea typeface="+mn-lt"/>
                <a:cs typeface="+mn-lt"/>
              </a:rPr>
              <a:t>Example: </a:t>
            </a:r>
          </a:p>
          <a:p>
            <a:pPr lvl="3"/>
            <a:r>
              <a:rPr lang="en-US" dirty="0">
                <a:ea typeface="+mn-lt"/>
                <a:cs typeface="+mn-lt"/>
              </a:rPr>
              <a:t>M – F 7:30 – 12:00, 12:30 – 4:00 (early in, early out) OR M – Th 7:00 – 12:00, 12:30 – 5:30 (aka "4, 10s")</a:t>
            </a:r>
          </a:p>
          <a:p>
            <a:pPr lvl="4"/>
            <a:endParaRPr lang="en-US" dirty="0">
              <a:cs typeface="Calibri"/>
            </a:endParaRPr>
          </a:p>
          <a:p>
            <a:pPr lvl="1"/>
            <a:r>
              <a:rPr lang="en-US" b="1" dirty="0">
                <a:cs typeface="Calibri"/>
              </a:rPr>
              <a:t>Hybrid Work </a:t>
            </a:r>
            <a:endParaRPr lang="en-US" dirty="0">
              <a:ea typeface="+mn-lt"/>
              <a:cs typeface="+mn-lt"/>
            </a:endParaRPr>
          </a:p>
          <a:p>
            <a:pPr marL="742950" lvl="1" indent="-285750">
              <a:buFont typeface="Arial,Sans-Serif"/>
              <a:buChar char="•"/>
            </a:pPr>
            <a:r>
              <a:rPr lang="en-US" dirty="0">
                <a:cs typeface="Calibri"/>
              </a:rPr>
              <a:t>The default workspace is on-site, but remote work is available; staff required to work on campus </a:t>
            </a:r>
            <a:r>
              <a:rPr lang="en-US" b="1" dirty="0">
                <a:cs typeface="Calibri"/>
              </a:rPr>
              <a:t>at least 3 days per week.</a:t>
            </a:r>
            <a:endParaRPr lang="en-US" b="1">
              <a:ea typeface="+mn-lt"/>
              <a:cs typeface="+mn-lt"/>
            </a:endParaRPr>
          </a:p>
          <a:p>
            <a:pPr marL="742950" lvl="1" indent="-285750">
              <a:buFont typeface="Arial"/>
              <a:buChar char="•"/>
            </a:pPr>
            <a:r>
              <a:rPr lang="en-US" dirty="0">
                <a:cs typeface="Calibri"/>
              </a:rPr>
              <a:t>Example: M – W 8a – 5p on-site  and Th – F 8a – 5p work from home</a:t>
            </a:r>
          </a:p>
          <a:p>
            <a:pPr marL="1657350" lvl="3" indent="-285750">
              <a:buFont typeface="Arial,Sans-Serif"/>
              <a:buChar char="▪"/>
            </a:pPr>
            <a:endParaRPr lang="en-US" b="1" dirty="0">
              <a:cs typeface="Calibri"/>
            </a:endParaRPr>
          </a:p>
          <a:p>
            <a:pPr lvl="1"/>
            <a:r>
              <a:rPr lang="en-US" b="1" dirty="0">
                <a:cs typeface="Calibri"/>
              </a:rPr>
              <a:t>Remote Work </a:t>
            </a:r>
            <a:endParaRPr lang="en-US" dirty="0">
              <a:ea typeface="+mn-lt"/>
              <a:cs typeface="+mn-lt"/>
            </a:endParaRPr>
          </a:p>
          <a:p>
            <a:pPr marL="742950" lvl="1" indent="-285750">
              <a:buFont typeface="Arial,Sans-Serif"/>
              <a:buChar char="•"/>
            </a:pPr>
            <a:r>
              <a:rPr lang="en-US" dirty="0">
                <a:cs typeface="Calibri"/>
              </a:rPr>
              <a:t>Employees work from somewhere other than the office, including working from home or other locations ongoing. </a:t>
            </a:r>
          </a:p>
          <a:p>
            <a:endParaRPr lang="en-US" dirty="0">
              <a:cs typeface="Calibri"/>
            </a:endParaRPr>
          </a:p>
        </p:txBody>
      </p:sp>
    </p:spTree>
    <p:extLst>
      <p:ext uri="{BB962C8B-B14F-4D97-AF65-F5344CB8AC3E}">
        <p14:creationId xmlns:p14="http://schemas.microsoft.com/office/powerpoint/2010/main" val="99869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47242" y="216440"/>
            <a:ext cx="10701073"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Definitions &amp; Program Details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3" name="TextBox 2">
            <a:extLst>
              <a:ext uri="{FF2B5EF4-FFF2-40B4-BE49-F238E27FC236}">
                <a16:creationId xmlns:a16="http://schemas.microsoft.com/office/drawing/2014/main" id="{42A96D90-14A7-402E-93D8-50809B6EF971}"/>
              </a:ext>
            </a:extLst>
          </p:cNvPr>
          <p:cNvSpPr txBox="1"/>
          <p:nvPr/>
        </p:nvSpPr>
        <p:spPr>
          <a:xfrm>
            <a:off x="460829" y="1449614"/>
            <a:ext cx="1089841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ea typeface="+mn-lt"/>
              <a:cs typeface="+mn-lt"/>
            </a:endParaRPr>
          </a:p>
          <a:p>
            <a:r>
              <a:rPr lang="en-US" b="1" dirty="0">
                <a:ea typeface="+mn-lt"/>
                <a:cs typeface="+mn-lt"/>
              </a:rPr>
              <a:t>Short Term Basis </a:t>
            </a:r>
            <a:r>
              <a:rPr lang="en-US" dirty="0">
                <a:ea typeface="+mn-lt"/>
                <a:cs typeface="+mn-lt"/>
              </a:rPr>
              <a:t>– An adjustment to a schedule typically </a:t>
            </a:r>
            <a:r>
              <a:rPr lang="en-US" b="1" dirty="0">
                <a:ea typeface="+mn-lt"/>
                <a:cs typeface="+mn-lt"/>
              </a:rPr>
              <a:t>lasting up to 30 days</a:t>
            </a:r>
            <a:r>
              <a:rPr lang="en-US" dirty="0">
                <a:ea typeface="+mn-lt"/>
                <a:cs typeface="+mn-lt"/>
              </a:rPr>
              <a:t>. Generally based on a short-term change such as childcare, family illness, nighttime student meetings or a special project. </a:t>
            </a:r>
          </a:p>
          <a:p>
            <a:endParaRPr lang="en-US" dirty="0">
              <a:ea typeface="+mn-lt"/>
              <a:cs typeface="+mn-lt"/>
            </a:endParaRPr>
          </a:p>
          <a:p>
            <a:r>
              <a:rPr lang="en-US" b="1" dirty="0">
                <a:ea typeface="+mn-lt"/>
                <a:cs typeface="+mn-lt"/>
              </a:rPr>
              <a:t>Long Term Basis </a:t>
            </a:r>
            <a:r>
              <a:rPr lang="en-US" dirty="0">
                <a:ea typeface="+mn-lt"/>
                <a:cs typeface="+mn-lt"/>
              </a:rPr>
              <a:t>– An adjustment to a work schedule typically l</a:t>
            </a:r>
            <a:r>
              <a:rPr lang="en-US" b="1" dirty="0">
                <a:ea typeface="+mn-lt"/>
                <a:cs typeface="+mn-lt"/>
              </a:rPr>
              <a:t>asting over 30 days</a:t>
            </a:r>
            <a:r>
              <a:rPr lang="en-US" dirty="0">
                <a:ea typeface="+mn-lt"/>
                <a:cs typeface="+mn-lt"/>
              </a:rPr>
              <a:t> and the feasibility of long-term success has been vetted. </a:t>
            </a:r>
          </a:p>
          <a:p>
            <a:endParaRPr lang="en-US" dirty="0">
              <a:ea typeface="+mn-lt"/>
              <a:cs typeface="+mn-lt"/>
            </a:endParaRPr>
          </a:p>
          <a:p>
            <a:r>
              <a:rPr lang="en-US" b="1" dirty="0">
                <a:ea typeface="+mn-lt"/>
                <a:cs typeface="+mn-lt"/>
              </a:rPr>
              <a:t>Essential on-site employees</a:t>
            </a:r>
            <a:r>
              <a:rPr lang="en-US" dirty="0">
                <a:ea typeface="+mn-lt"/>
                <a:cs typeface="+mn-lt"/>
              </a:rPr>
              <a:t> – Employees that must perform their duties on-site. For example, Facilities, Public Safety, CDL, Farm, Farm Store, Student Craft, Student Life residence-based staff, and Retail operations.</a:t>
            </a:r>
          </a:p>
          <a:p>
            <a:endParaRPr lang="en-US" b="1" dirty="0">
              <a:cs typeface="Calibri"/>
            </a:endParaRPr>
          </a:p>
        </p:txBody>
      </p:sp>
    </p:spTree>
    <p:extLst>
      <p:ext uri="{BB962C8B-B14F-4D97-AF65-F5344CB8AC3E}">
        <p14:creationId xmlns:p14="http://schemas.microsoft.com/office/powerpoint/2010/main" val="688725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56708" y="313375"/>
            <a:ext cx="11460441" cy="1180789"/>
          </a:xfrm>
        </p:spPr>
        <p:txBody>
          <a:bodyPr>
            <a:noAutofit/>
          </a:bodyPr>
          <a:lstStyle/>
          <a:p>
            <a:pPr algn="l"/>
            <a:r>
              <a:rPr lang="en-US" sz="4000" b="1" dirty="0">
                <a:latin typeface="Open Sans Condensed" panose="020B0806030504020204"/>
                <a:ea typeface="+mj-lt"/>
                <a:cs typeface="+mj-lt"/>
              </a:rPr>
              <a:t>Temporary Work/Life Balance Program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515303" y="1838126"/>
            <a:ext cx="9758459" cy="406265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a:t>
            </a:r>
            <a:r>
              <a:rPr lang="en-US" dirty="0">
                <a:ea typeface="+mn-lt"/>
                <a:cs typeface="+mn-lt"/>
              </a:rPr>
              <a:t> College recognizes employee challenges in managing balance between work responsibilities and family/personal life, offering short-term adjusted work schedule options. Employees challenged by </a:t>
            </a:r>
            <a:r>
              <a:rPr lang="en-US" sz="2000" b="1" u="sng" dirty="0">
                <a:ea typeface="+mn-lt"/>
                <a:cs typeface="+mn-lt"/>
              </a:rPr>
              <a:t>short-term child/elderly care, home or auto emergencies, short-term health accommodations, bereavement of extended family, relocation to a new residence, inclement weather, and phased retirements</a:t>
            </a:r>
            <a:r>
              <a:rPr lang="en-US" dirty="0">
                <a:ea typeface="+mn-lt"/>
                <a:cs typeface="+mn-lt"/>
              </a:rPr>
              <a:t>, will be able to discuss adjusted work options with their supervisor. </a:t>
            </a:r>
            <a:endParaRPr lang="en-US" dirty="0">
              <a:cs typeface="Calibri"/>
            </a:endParaRPr>
          </a:p>
          <a:p>
            <a:pPr marL="285750" indent="-285750">
              <a:buFont typeface="Arial" panose="020B0604020202020204" pitchFamily="34" charset="0"/>
              <a:buChar char="•"/>
            </a:pPr>
            <a:endParaRPr lang="en-US" dirty="0">
              <a:cs typeface="Calibri"/>
            </a:endParaRPr>
          </a:p>
          <a:p>
            <a:pPr marL="285750" indent="-285750">
              <a:buFont typeface="Arial" panose="020B0604020202020204" pitchFamily="34" charset="0"/>
              <a:buChar char="•"/>
            </a:pPr>
            <a:r>
              <a:rPr lang="en-US" dirty="0">
                <a:cs typeface="Calibri"/>
              </a:rPr>
              <a:t>In these cases:</a:t>
            </a:r>
            <a:endParaRPr lang="en-US" dirty="0"/>
          </a:p>
          <a:p>
            <a:pPr marL="742950" lvl="1" indent="-285750">
              <a:buFont typeface="Arial" panose="020B0604020202020204" pitchFamily="34" charset="0"/>
              <a:buChar char="•"/>
            </a:pPr>
            <a:r>
              <a:rPr lang="en-US" dirty="0">
                <a:ea typeface="+mn-lt"/>
                <a:cs typeface="+mn-lt"/>
              </a:rPr>
              <a:t>The request should be for a period of less than 30 workdays.</a:t>
            </a:r>
            <a:endParaRPr lang="en-US" dirty="0">
              <a:cs typeface="Calibri"/>
            </a:endParaRPr>
          </a:p>
          <a:p>
            <a:pPr marL="742950" lvl="1" indent="-285750">
              <a:buFont typeface="Arial" panose="020B0604020202020204" pitchFamily="34" charset="0"/>
              <a:buChar char="•"/>
            </a:pPr>
            <a:r>
              <a:rPr lang="en-US" dirty="0">
                <a:ea typeface="+mn-lt"/>
                <a:cs typeface="+mn-lt"/>
              </a:rPr>
              <a:t>It is only available for positions approved to have adjusted schedules.</a:t>
            </a:r>
            <a:endParaRPr lang="en-US" dirty="0">
              <a:cs typeface="Calibri"/>
            </a:endParaRPr>
          </a:p>
          <a:p>
            <a:pPr marL="742950" lvl="1" indent="-285750">
              <a:buFont typeface="Arial" panose="020B0604020202020204" pitchFamily="34" charset="0"/>
              <a:buChar char="•"/>
            </a:pPr>
            <a:r>
              <a:rPr lang="en-US" dirty="0">
                <a:ea typeface="+mn-lt"/>
                <a:cs typeface="+mn-lt"/>
              </a:rPr>
              <a:t>All requests must be made and approved in writing.</a:t>
            </a:r>
            <a:endParaRPr lang="en-US" dirty="0">
              <a:cs typeface="Calibri"/>
            </a:endParaRPr>
          </a:p>
          <a:p>
            <a:pPr marL="742950" lvl="1" indent="-285750">
              <a:buFont typeface="Arial" panose="020B0604020202020204" pitchFamily="34" charset="0"/>
              <a:buChar char="•"/>
            </a:pPr>
            <a:r>
              <a:rPr lang="en-US" dirty="0">
                <a:cs typeface="Calibri"/>
              </a:rPr>
              <a:t>Supervisors will be responsible for determining if the employee can satisfactorily complete the job if the schedule were to be approved. </a:t>
            </a:r>
          </a:p>
          <a:p>
            <a:pPr marL="285750"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464679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47294" y="791658"/>
            <a:ext cx="9530861" cy="1180789"/>
          </a:xfrm>
        </p:spPr>
        <p:txBody>
          <a:bodyPr>
            <a:noAutofit/>
          </a:bodyPr>
          <a:lstStyle/>
          <a:p>
            <a:pPr algn="l"/>
            <a:r>
              <a:rPr lang="en-US" sz="4000" b="1" dirty="0">
                <a:latin typeface="Open Sans Condensed"/>
                <a:ea typeface="+mj-lt"/>
                <a:cs typeface="+mj-lt"/>
              </a:rPr>
              <a:t>Additional Adjustable Work Program </a:t>
            </a:r>
            <a:br>
              <a:rPr lang="en-US" sz="4000" b="1" dirty="0">
                <a:latin typeface="Open Sans Condensed"/>
                <a:ea typeface="+mj-lt"/>
                <a:cs typeface="+mj-lt"/>
              </a:rPr>
            </a:br>
            <a:r>
              <a:rPr lang="en-US" sz="4000" b="1" dirty="0">
                <a:latin typeface="Open Sans Condensed"/>
                <a:ea typeface="+mj-lt"/>
                <a:cs typeface="+mj-lt"/>
              </a:rPr>
              <a:t>Guidance (Long Term)</a:t>
            </a:r>
            <a:r>
              <a:rPr lang="en-US" sz="4000" b="1" dirty="0">
                <a:latin typeface="Open Sans Condensed"/>
                <a:ea typeface="Open Sans Condensed" panose="020B0806030504020204" pitchFamily="34" charset="0"/>
                <a:cs typeface="Open Sans Condensed" panose="020B0806030504020204" pitchFamily="34" charset="0"/>
              </a:rPr>
              <a:t> </a:t>
            </a:r>
            <a:endParaRPr lang="en-US" sz="4000" b="1" dirty="0">
              <a:latin typeface="Open Sans Condense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727526" y="2194026"/>
            <a:ext cx="9393558" cy="2031325"/>
          </a:xfrm>
          <a:prstGeom prst="rect">
            <a:avLst/>
          </a:prstGeom>
          <a:noFill/>
        </p:spPr>
        <p:txBody>
          <a:bodyPr wrap="square" lIns="91440" tIns="45720" rIns="91440" bIns="45720" rtlCol="0" anchor="t">
            <a:spAutoFit/>
          </a:bodyPr>
          <a:lstStyle/>
          <a:p>
            <a:r>
              <a:rPr lang="en-US" dirty="0"/>
              <a:t>Home</a:t>
            </a:r>
            <a:r>
              <a:rPr lang="en-US" dirty="0">
                <a:cs typeface="Calibri"/>
              </a:rPr>
              <a:t> Offices: </a:t>
            </a:r>
            <a:endParaRPr lang="en-US" dirty="0"/>
          </a:p>
          <a:p>
            <a:pPr marL="742950" lvl="1" indent="-285750">
              <a:buFont typeface="Arial" panose="020B0604020202020204" pitchFamily="34" charset="0"/>
              <a:buChar char="•"/>
            </a:pPr>
            <a:r>
              <a:rPr lang="en-US" dirty="0">
                <a:cs typeface="Calibri"/>
              </a:rPr>
              <a:t>Responsible for establishing work environment, reliable internet capacity for HD video conferencing and phone calls </a:t>
            </a:r>
          </a:p>
          <a:p>
            <a:pPr marL="742950" lvl="1" indent="-285750">
              <a:buFont typeface="Arial" panose="020B0604020202020204" pitchFamily="34" charset="0"/>
              <a:buChar char="•"/>
            </a:pPr>
            <a:r>
              <a:rPr lang="en-US" dirty="0">
                <a:cs typeface="Calibri"/>
              </a:rPr>
              <a:t>Financially responsible for office space set-up such as residential utility cost, internet costs; desk chairs; </a:t>
            </a:r>
            <a:r>
              <a:rPr lang="en-US" dirty="0" err="1">
                <a:cs typeface="Calibri"/>
              </a:rPr>
              <a:t>ect</a:t>
            </a:r>
            <a:r>
              <a:rPr lang="en-US" dirty="0">
                <a:cs typeface="Calibri"/>
              </a:rPr>
              <a:t>.</a:t>
            </a:r>
          </a:p>
          <a:p>
            <a:pPr marL="742950" lvl="1" indent="-285750">
              <a:buFont typeface="Arial" panose="020B0604020202020204" pitchFamily="34" charset="0"/>
              <a:buChar char="•"/>
            </a:pPr>
            <a:r>
              <a:rPr lang="en-US" dirty="0">
                <a:cs typeface="Calibri"/>
              </a:rPr>
              <a:t>Assure appropriate equipment under IS&amp;S guidelines. Must use College-issued laptop while performing work duties. </a:t>
            </a:r>
          </a:p>
        </p:txBody>
      </p:sp>
      <p:sp>
        <p:nvSpPr>
          <p:cNvPr id="3" name="TextBox 2">
            <a:extLst>
              <a:ext uri="{FF2B5EF4-FFF2-40B4-BE49-F238E27FC236}">
                <a16:creationId xmlns:a16="http://schemas.microsoft.com/office/drawing/2014/main" id="{3205B690-8280-4960-A41E-C606A670844E}"/>
              </a:ext>
            </a:extLst>
          </p:cNvPr>
          <p:cNvSpPr txBox="1"/>
          <p:nvPr/>
        </p:nvSpPr>
        <p:spPr>
          <a:xfrm>
            <a:off x="678805" y="4233352"/>
            <a:ext cx="948184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Childcare: </a:t>
            </a:r>
          </a:p>
          <a:p>
            <a:pPr marL="742950" lvl="1" indent="-285750">
              <a:buFont typeface="Arial"/>
              <a:buChar char="•"/>
            </a:pPr>
            <a:r>
              <a:rPr lang="en-US" dirty="0">
                <a:cs typeface="Calibri"/>
              </a:rPr>
              <a:t>AWS is not designed to be replacement for childcare.</a:t>
            </a:r>
          </a:p>
          <a:p>
            <a:pPr marL="742950" lvl="1" indent="-285750">
              <a:buFont typeface="Arial"/>
              <a:buChar char="•"/>
            </a:pPr>
            <a:r>
              <a:rPr lang="en-US" dirty="0">
                <a:cs typeface="Calibri"/>
              </a:rPr>
              <a:t>Short term modifications of schedule may be modified to accommodate childcare needs.</a:t>
            </a:r>
          </a:p>
          <a:p>
            <a:pPr marL="742950" lvl="1" indent="-285750">
              <a:buFont typeface="Arial"/>
              <a:buChar char="•"/>
            </a:pPr>
            <a:r>
              <a:rPr lang="en-US" dirty="0">
                <a:cs typeface="Calibri"/>
              </a:rPr>
              <a:t>Focus of arrangement must remain on job performance and meeting demands of position.</a:t>
            </a:r>
          </a:p>
          <a:p>
            <a:pPr marL="742950" lvl="1" indent="-285750">
              <a:buFont typeface="Arial"/>
              <a:buChar char="•"/>
            </a:pPr>
            <a:r>
              <a:rPr lang="en-US" dirty="0">
                <a:cs typeface="Calibri"/>
              </a:rPr>
              <a:t>Example: Child must catch bus at 8:15 am, requiring employee to begin work at 8:30 am. </a:t>
            </a:r>
          </a:p>
        </p:txBody>
      </p:sp>
    </p:spTree>
    <p:extLst>
      <p:ext uri="{BB962C8B-B14F-4D97-AF65-F5344CB8AC3E}">
        <p14:creationId xmlns:p14="http://schemas.microsoft.com/office/powerpoint/2010/main" val="35702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45042" y="637554"/>
            <a:ext cx="10810040" cy="1519597"/>
          </a:xfrm>
        </p:spPr>
        <p:txBody>
          <a:bodyPr>
            <a:noAutofit/>
          </a:bodyPr>
          <a:lstStyle/>
          <a:p>
            <a:pPr algn="l"/>
            <a:br>
              <a:rPr lang="en-US" sz="2000" b="1" dirty="0">
                <a:ea typeface="+mj-lt"/>
                <a:cs typeface="+mj-lt"/>
              </a:rPr>
            </a:br>
            <a:br>
              <a:rPr lang="en-US" sz="2000" b="1" dirty="0">
                <a:ea typeface="+mj-lt"/>
                <a:cs typeface="+mj-lt"/>
              </a:rPr>
            </a:br>
            <a:br>
              <a:rPr lang="en-US" sz="2000" b="1" dirty="0">
                <a:ea typeface="+mj-lt"/>
                <a:cs typeface="+mj-lt"/>
              </a:rPr>
            </a:br>
            <a:br>
              <a:rPr lang="en-US" sz="2000" b="1" dirty="0">
                <a:ea typeface="+mj-lt"/>
                <a:cs typeface="+mj-lt"/>
              </a:rPr>
            </a:br>
            <a:r>
              <a:rPr lang="en-US" sz="3600" b="1" dirty="0">
                <a:latin typeface="Open Sans Condensed"/>
                <a:ea typeface="+mj-lt"/>
                <a:cs typeface="+mj-lt"/>
              </a:rPr>
              <a:t>Team and Communication (Long-Term Schedules)</a:t>
            </a:r>
            <a:br>
              <a:rPr lang="en-US" sz="2000" b="1" dirty="0">
                <a:ea typeface="+mj-lt"/>
                <a:cs typeface="+mj-lt"/>
              </a:rPr>
            </a:br>
            <a:r>
              <a:rPr lang="en-US" sz="2000" dirty="0">
                <a:latin typeface="Calibri"/>
                <a:cs typeface="Calibri"/>
              </a:rPr>
              <a:t>Employees and supervisors must utilize the following practices in performance management to enable effective and successful adjusted schedules. The following expectations are necessary to continue for effective performance management and to continue the adjustable work program:</a:t>
            </a:r>
            <a:endParaRPr lang="en-US" sz="2000" b="1" dirty="0">
              <a:latin typeface="Calibri"/>
              <a:ea typeface="+mj-lt"/>
              <a:cs typeface="Calibri"/>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1159" y="65731"/>
            <a:ext cx="1327846" cy="1331622"/>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598489" y="2252043"/>
            <a:ext cx="11006672"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Supervisors should set clear, written and agreed-upon work expectations and outcomes. </a:t>
            </a:r>
          </a:p>
          <a:p>
            <a:pPr marL="285750" lvl="0" indent="-285750">
              <a:buFont typeface="Arial" panose="020B0604020202020204" pitchFamily="34" charset="0"/>
              <a:buChar char="•"/>
            </a:pPr>
            <a:r>
              <a:rPr lang="en-US" dirty="0"/>
              <a:t>Supervisors should set clear and measurable goals.</a:t>
            </a:r>
          </a:p>
          <a:p>
            <a:pPr marL="285750" lvl="0" indent="-285750">
              <a:buFont typeface="Arial" panose="020B0604020202020204" pitchFamily="34" charset="0"/>
              <a:buChar char="•"/>
            </a:pPr>
            <a:r>
              <a:rPr lang="en-US" dirty="0"/>
              <a:t>Supervisors and employees should establish a defined and routine communication cycle that is understood by everyone</a:t>
            </a:r>
          </a:p>
          <a:p>
            <a:pPr marL="285750" lvl="0" indent="-285750">
              <a:buFont typeface="Arial" panose="020B0604020202020204" pitchFamily="34" charset="0"/>
              <a:buChar char="•"/>
            </a:pPr>
            <a:r>
              <a:rPr lang="en-US" dirty="0"/>
              <a:t>The supervisor and employee should utilize crowd-sourced feedback (ex -360-degree surveys or other informal feedback measures from the department beyond the immediate supervisor)</a:t>
            </a:r>
          </a:p>
          <a:p>
            <a:pPr marL="285750" indent="-285750">
              <a:buFont typeface="Arial" panose="020B0604020202020204" pitchFamily="34" charset="0"/>
              <a:buChar char="•"/>
            </a:pPr>
            <a:r>
              <a:rPr lang="en-US" dirty="0"/>
              <a:t>Supervisors and employees are strongly encouraged to develop quarterly goals </a:t>
            </a:r>
          </a:p>
          <a:p>
            <a:pPr marL="285750" lvl="0" indent="-285750">
              <a:buFont typeface="Arial" panose="020B0604020202020204" pitchFamily="34" charset="0"/>
              <a:buChar char="•"/>
            </a:pPr>
            <a:r>
              <a:rPr lang="en-US" dirty="0"/>
              <a:t>Employees are strongly encouraged to attend at least 1 DE&amp;I event or 1 BCCSI event each quarter.</a:t>
            </a:r>
          </a:p>
          <a:p>
            <a:pPr marL="285750" lvl="0" indent="-285750">
              <a:buFont typeface="Arial" panose="020B0604020202020204" pitchFamily="34" charset="0"/>
              <a:buChar char="•"/>
            </a:pPr>
            <a:r>
              <a:rPr lang="en-US" dirty="0"/>
              <a:t>All remote or hybrid employees are strongly encouraged to participate in the Civil Rights Tour and the Appalachian Tour within the first 5 years of employment unless granted special exception from the supervising Administrative Committee member.</a:t>
            </a:r>
          </a:p>
          <a:p>
            <a:pPr marL="285750" indent="-285750">
              <a:buFont typeface="Arial" panose="020B0604020202020204" pitchFamily="34" charset="0"/>
              <a:buChar char="•"/>
            </a:pPr>
            <a:r>
              <a:rPr lang="en-US" dirty="0"/>
              <a:t>Remote employees are strongly encouraged to attend the “Being and Becoming” workshop unless they have attended it in the past. </a:t>
            </a:r>
          </a:p>
          <a:p>
            <a:pPr marL="285750"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3753068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6031" y="544813"/>
            <a:ext cx="9530861" cy="1042667"/>
          </a:xfrm>
        </p:spPr>
        <p:txBody>
          <a:bodyPr>
            <a:noAutofit/>
          </a:bodyPr>
          <a:lstStyle/>
          <a:p>
            <a:pPr algn="l"/>
            <a:br>
              <a:rPr lang="en-US" sz="2000" b="1" dirty="0">
                <a:ea typeface="+mj-lt"/>
                <a:cs typeface="+mj-lt"/>
              </a:rPr>
            </a:br>
            <a:br>
              <a:rPr lang="en-US" sz="2000" b="1" dirty="0">
                <a:ea typeface="+mj-lt"/>
                <a:cs typeface="+mj-lt"/>
              </a:rPr>
            </a:br>
            <a:br>
              <a:rPr lang="en-US" sz="2000" b="1" dirty="0">
                <a:ea typeface="+mj-lt"/>
                <a:cs typeface="+mj-lt"/>
              </a:rPr>
            </a:br>
            <a:r>
              <a:rPr lang="en-US" sz="4400" b="1" dirty="0">
                <a:latin typeface="Open Sans Condensed"/>
                <a:ea typeface="+mj-lt"/>
                <a:cs typeface="+mj-lt"/>
              </a:rPr>
              <a:t>Labor Supervisors</a:t>
            </a:r>
            <a:br>
              <a:rPr lang="en-US" sz="2400" b="1" dirty="0">
                <a:ea typeface="+mj-lt"/>
                <a:cs typeface="+mj-lt"/>
              </a:rPr>
            </a:br>
            <a:br>
              <a:rPr lang="en-US" sz="2000" b="1" dirty="0">
                <a:ea typeface="+mj-lt"/>
                <a:cs typeface="+mj-lt"/>
              </a:rPr>
            </a:br>
            <a:endParaRPr lang="en-US" sz="2000">
              <a:ea typeface="+mj-lt"/>
              <a:cs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401863" y="1501620"/>
            <a:ext cx="10394927" cy="4821320"/>
          </a:xfrm>
          <a:prstGeom prst="rect">
            <a:avLst/>
          </a:prstGeom>
          <a:noFill/>
        </p:spPr>
        <p:txBody>
          <a:bodyPr wrap="square" lIns="91440" tIns="45720" rIns="91440" bIns="45720" rtlCol="0" anchor="t">
            <a:spAutoFit/>
          </a:bodyPr>
          <a:lstStyle/>
          <a:p>
            <a:pPr marL="285750" indent="-285750">
              <a:lnSpc>
                <a:spcPct val="90000"/>
              </a:lnSpc>
              <a:spcBef>
                <a:spcPts val="1000"/>
              </a:spcBef>
              <a:buFont typeface="Arial" panose="020B0604020202020204" pitchFamily="34" charset="0"/>
              <a:buChar char="•"/>
            </a:pPr>
            <a:r>
              <a:rPr lang="en-US" i="1" dirty="0"/>
              <a:t>Labor Supervisors may participate in year-round flexible and hybrid schedules with the following qualifiers: </a:t>
            </a:r>
            <a:endParaRPr lang="en-US" dirty="0">
              <a:ea typeface="+mn-lt"/>
              <a:cs typeface="+mn-lt"/>
            </a:endParaRPr>
          </a:p>
          <a:p>
            <a:pPr marL="285750" indent="-285750">
              <a:lnSpc>
                <a:spcPct val="90000"/>
              </a:lnSpc>
              <a:spcBef>
                <a:spcPts val="1000"/>
              </a:spcBef>
              <a:buFont typeface="Arial" panose="020B0604020202020204" pitchFamily="34" charset="0"/>
              <a:buChar char="•"/>
            </a:pPr>
            <a:r>
              <a:rPr lang="en-US" dirty="0"/>
              <a:t>The student’s potential work availability is not limited by the Labor Supervisor as the students’ availability takes precedence </a:t>
            </a:r>
            <a:endParaRPr lang="en-US" dirty="0">
              <a:ea typeface="+mn-lt"/>
              <a:cs typeface="+mn-lt"/>
            </a:endParaRPr>
          </a:p>
          <a:p>
            <a:pPr marL="285750" indent="-285750">
              <a:lnSpc>
                <a:spcPct val="90000"/>
              </a:lnSpc>
              <a:spcBef>
                <a:spcPts val="1000"/>
              </a:spcBef>
              <a:buFont typeface="Arial" panose="020B0604020202020204" pitchFamily="34" charset="0"/>
              <a:buChar char="•"/>
            </a:pPr>
            <a:r>
              <a:rPr lang="en-US" dirty="0"/>
              <a:t>Student training must be complete before the Labor Supervisor participates in an adjustable schedule.</a:t>
            </a:r>
            <a:endParaRPr lang="en-US" dirty="0">
              <a:ea typeface="+mn-lt"/>
              <a:cs typeface="+mn-lt"/>
            </a:endParaRPr>
          </a:p>
          <a:p>
            <a:pPr marL="285750" indent="-285750">
              <a:lnSpc>
                <a:spcPct val="90000"/>
              </a:lnSpc>
              <a:spcBef>
                <a:spcPts val="1000"/>
              </a:spcBef>
              <a:buFont typeface="Arial" panose="020B0604020202020204" pitchFamily="34" charset="0"/>
              <a:buChar char="•"/>
            </a:pPr>
            <a:r>
              <a:rPr lang="en-US" dirty="0"/>
              <a:t>Work must be defined if the student is working while the Labor Supervisor is participating in an adjustable schedule. </a:t>
            </a:r>
            <a:endParaRPr lang="en-US" dirty="0">
              <a:ea typeface="+mn-lt"/>
              <a:cs typeface="+mn-lt"/>
            </a:endParaRPr>
          </a:p>
          <a:p>
            <a:pPr marL="285750" indent="-285750">
              <a:lnSpc>
                <a:spcPct val="90000"/>
              </a:lnSpc>
              <a:spcBef>
                <a:spcPts val="1000"/>
              </a:spcBef>
              <a:buFont typeface="Arial" panose="020B0604020202020204" pitchFamily="34" charset="0"/>
              <a:buChar char="•"/>
            </a:pPr>
            <a:r>
              <a:rPr lang="en-US" dirty="0"/>
              <a:t>Departments should establish additional labor support staff to answer student questions about work duties. </a:t>
            </a:r>
            <a:endParaRPr lang="en-US" dirty="0">
              <a:ea typeface="+mn-lt"/>
              <a:cs typeface="+mn-lt"/>
            </a:endParaRPr>
          </a:p>
          <a:p>
            <a:pPr marL="285750" indent="-285750">
              <a:lnSpc>
                <a:spcPct val="90000"/>
              </a:lnSpc>
              <a:spcBef>
                <a:spcPts val="1000"/>
              </a:spcBef>
              <a:buFont typeface="Arial" panose="020B0604020202020204" pitchFamily="34" charset="0"/>
              <a:buChar char="•"/>
            </a:pPr>
            <a:r>
              <a:rPr lang="en-US" dirty="0"/>
              <a:t>Additional criteria to be reviewed: </a:t>
            </a:r>
            <a:endParaRPr lang="en-US" dirty="0">
              <a:ea typeface="+mn-lt"/>
              <a:cs typeface="+mn-lt"/>
            </a:endParaRPr>
          </a:p>
          <a:p>
            <a:pPr marL="742950" lvl="1" indent="-285750">
              <a:lnSpc>
                <a:spcPct val="90000"/>
              </a:lnSpc>
              <a:spcBef>
                <a:spcPts val="500"/>
              </a:spcBef>
              <a:buFont typeface="Arial" panose="020B0604020202020204" pitchFamily="34" charset="0"/>
              <a:buChar char="•"/>
            </a:pPr>
            <a:r>
              <a:rPr lang="en-US" dirty="0"/>
              <a:t>Number and classification breakdown of labor students</a:t>
            </a:r>
            <a:endParaRPr lang="en-US" dirty="0">
              <a:ea typeface="+mn-lt"/>
              <a:cs typeface="+mn-lt"/>
            </a:endParaRPr>
          </a:p>
          <a:p>
            <a:pPr marL="742950" lvl="1" indent="-285750">
              <a:lnSpc>
                <a:spcPct val="90000"/>
              </a:lnSpc>
              <a:spcBef>
                <a:spcPts val="500"/>
              </a:spcBef>
              <a:buFont typeface="Arial" panose="020B0604020202020204" pitchFamily="34" charset="0"/>
              <a:buChar char="•"/>
            </a:pPr>
            <a:r>
              <a:rPr lang="en-US" dirty="0"/>
              <a:t>Number of new students being supervised</a:t>
            </a:r>
            <a:endParaRPr lang="en-US" dirty="0">
              <a:ea typeface="+mn-lt"/>
              <a:cs typeface="+mn-lt"/>
            </a:endParaRPr>
          </a:p>
          <a:p>
            <a:pPr marL="742950" lvl="1" indent="-285750">
              <a:lnSpc>
                <a:spcPct val="90000"/>
              </a:lnSpc>
              <a:spcBef>
                <a:spcPts val="500"/>
              </a:spcBef>
              <a:buFont typeface="Arial" panose="020B0604020202020204" pitchFamily="34" charset="0"/>
              <a:buChar char="•"/>
            </a:pPr>
            <a:r>
              <a:rPr lang="en-US" dirty="0"/>
              <a:t>Available written procedures for student duties </a:t>
            </a:r>
            <a:endParaRPr lang="en-US" dirty="0">
              <a:ea typeface="+mn-lt"/>
              <a:cs typeface="+mn-lt"/>
            </a:endParaRPr>
          </a:p>
          <a:p>
            <a:pPr marL="742950" lvl="1" indent="-285750">
              <a:lnSpc>
                <a:spcPct val="90000"/>
              </a:lnSpc>
              <a:spcBef>
                <a:spcPts val="500"/>
              </a:spcBef>
              <a:buFont typeface="Arial" panose="020B0604020202020204" pitchFamily="34" charset="0"/>
              <a:buChar char="•"/>
            </a:pPr>
            <a:r>
              <a:rPr lang="en-US" dirty="0"/>
              <a:t>Labor Supervisors have completed the Labor Supervisor Orientation</a:t>
            </a:r>
            <a:endParaRPr lang="en-US" dirty="0">
              <a:ea typeface="+mn-lt"/>
              <a:cs typeface="+mn-lt"/>
            </a:endParaRPr>
          </a:p>
          <a:p>
            <a:pPr marL="742950" lvl="1" indent="-285750">
              <a:lnSpc>
                <a:spcPct val="90000"/>
              </a:lnSpc>
              <a:spcBef>
                <a:spcPts val="500"/>
              </a:spcBef>
              <a:buFont typeface="Arial" panose="020B0604020202020204" pitchFamily="34" charset="0"/>
              <a:buChar char="•"/>
            </a:pPr>
            <a:r>
              <a:rPr lang="en-US" dirty="0"/>
              <a:t>Multiple proxies identified to approve student work hours</a:t>
            </a:r>
          </a:p>
          <a:p>
            <a:pPr marL="285750" indent="-285750">
              <a:buFont typeface="Arial" panose="020B0604020202020204" pitchFamily="34" charset="0"/>
              <a:buChar char="•"/>
            </a:pPr>
            <a:endParaRPr lang="en-US" dirty="0">
              <a:cs typeface="Calibri"/>
            </a:endParaRPr>
          </a:p>
        </p:txBody>
      </p:sp>
    </p:spTree>
    <p:extLst>
      <p:ext uri="{BB962C8B-B14F-4D97-AF65-F5344CB8AC3E}">
        <p14:creationId xmlns:p14="http://schemas.microsoft.com/office/powerpoint/2010/main" val="233674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90224" y="426757"/>
            <a:ext cx="9530861" cy="1180789"/>
          </a:xfrm>
        </p:spPr>
        <p:txBody>
          <a:bodyPr>
            <a:noAutofit/>
          </a:bodyPr>
          <a:lstStyle/>
          <a:p>
            <a:pPr algn="l"/>
            <a:r>
              <a:rPr lang="en-US" sz="4000" b="1" dirty="0">
                <a:latin typeface="Open Sans Condensed"/>
                <a:ea typeface="Open Sans Condensed" panose="020B0806030504020204" pitchFamily="34" charset="0"/>
                <a:cs typeface="Open Sans Condensed" panose="020B0806030504020204" pitchFamily="34" charset="0"/>
              </a:rPr>
              <a:t>Pilot Approval Process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ECB7C34-2F96-4BDA-B3C0-0D8BF2A20ED3}"/>
              </a:ext>
            </a:extLst>
          </p:cNvPr>
          <p:cNvSpPr txBox="1"/>
          <p:nvPr/>
        </p:nvSpPr>
        <p:spPr>
          <a:xfrm>
            <a:off x="1339273" y="2290618"/>
            <a:ext cx="9393558" cy="2585323"/>
          </a:xfrm>
          <a:prstGeom prst="rect">
            <a:avLst/>
          </a:prstGeom>
          <a:noFill/>
        </p:spPr>
        <p:txBody>
          <a:bodyPr wrap="square" rtlCol="0">
            <a:spAutoFit/>
          </a:bodyPr>
          <a:lstStyle/>
          <a:p>
            <a:pPr marL="342900" indent="-342900">
              <a:buFont typeface="+mj-lt"/>
              <a:buAutoNum type="arabicParenR"/>
            </a:pPr>
            <a:r>
              <a:rPr lang="en-US" dirty="0"/>
              <a:t>Supervisors discuss with employees desired </a:t>
            </a:r>
            <a:r>
              <a:rPr lang="en-US"/>
              <a:t>adjusted schedules</a:t>
            </a:r>
            <a:endParaRPr lang="en-US" dirty="0"/>
          </a:p>
          <a:p>
            <a:pPr marL="342900" indent="-342900">
              <a:buFont typeface="+mj-lt"/>
              <a:buAutoNum type="arabicParenR"/>
            </a:pPr>
            <a:r>
              <a:rPr lang="en-US" dirty="0"/>
              <a:t>Supervisors summarize departmental requests into profile (Excel sheet)</a:t>
            </a:r>
          </a:p>
          <a:p>
            <a:pPr marL="342900" indent="-342900">
              <a:buFont typeface="+mj-lt"/>
              <a:buAutoNum type="arabicParenR"/>
            </a:pPr>
            <a:r>
              <a:rPr lang="en-US" dirty="0"/>
              <a:t>AC member reviews departmental schedules</a:t>
            </a:r>
          </a:p>
          <a:p>
            <a:pPr marL="342900" indent="-342900">
              <a:buFont typeface="+mj-lt"/>
              <a:buAutoNum type="arabicParenR"/>
            </a:pPr>
            <a:r>
              <a:rPr lang="en-US" dirty="0"/>
              <a:t>Full AC reviews departmental schedules &amp; provides feedback to supervisors</a:t>
            </a:r>
          </a:p>
          <a:p>
            <a:pPr marL="342900" indent="-342900">
              <a:buFont typeface="+mj-lt"/>
              <a:buAutoNum type="arabicParenR"/>
            </a:pPr>
            <a:r>
              <a:rPr lang="en-US" dirty="0"/>
              <a:t>Employees submit request form</a:t>
            </a:r>
          </a:p>
          <a:p>
            <a:pPr marL="342900" indent="-342900">
              <a:buFont typeface="+mj-lt"/>
              <a:buAutoNum type="arabicParenR"/>
            </a:pPr>
            <a:r>
              <a:rPr lang="en-US" dirty="0"/>
              <a:t>Supervisor approves individual request (including departmental profile)</a:t>
            </a:r>
          </a:p>
          <a:p>
            <a:pPr marL="342900" indent="-342900">
              <a:buFont typeface="+mj-lt"/>
              <a:buAutoNum type="arabicParenR"/>
            </a:pPr>
            <a:r>
              <a:rPr lang="en-US" dirty="0"/>
              <a:t>AC Member approves individual request</a:t>
            </a:r>
          </a:p>
          <a:p>
            <a:pPr marL="342900" indent="-342900">
              <a:buFont typeface="+mj-lt"/>
              <a:buAutoNum type="arabicParenR"/>
            </a:pPr>
            <a:endParaRPr lang="en-US" dirty="0"/>
          </a:p>
          <a:p>
            <a:r>
              <a:rPr lang="en-US" i="1" dirty="0"/>
              <a:t>Website with relevant information will be available February 11</a:t>
            </a:r>
            <a:r>
              <a:rPr lang="en-US" i="1" baseline="30000" dirty="0"/>
              <a:t>th</a:t>
            </a:r>
            <a:r>
              <a:rPr lang="en-US" i="1" dirty="0"/>
              <a:t>. </a:t>
            </a:r>
          </a:p>
        </p:txBody>
      </p:sp>
    </p:spTree>
    <p:extLst>
      <p:ext uri="{BB962C8B-B14F-4D97-AF65-F5344CB8AC3E}">
        <p14:creationId xmlns:p14="http://schemas.microsoft.com/office/powerpoint/2010/main" val="328131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5964195"/>
            <a:ext cx="12192000" cy="893805"/>
          </a:xfrm>
          <a:prstGeom prst="rect">
            <a:avLst/>
          </a:prstGeom>
          <a:solidFill>
            <a:srgbClr val="005A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4618" y="426757"/>
            <a:ext cx="9530861" cy="1180789"/>
          </a:xfrm>
        </p:spPr>
        <p:txBody>
          <a:bodyPr>
            <a:noAutofit/>
          </a:bodyPr>
          <a:lstStyle/>
          <a:p>
            <a:pPr algn="l"/>
            <a:r>
              <a:rPr lang="en-US" sz="4400" b="1" dirty="0">
                <a:latin typeface="Open Sans Condensed"/>
                <a:ea typeface="Open Sans Condensed" panose="020B0806030504020204" pitchFamily="34" charset="0"/>
                <a:cs typeface="Open Sans Condensed" panose="020B0806030504020204" pitchFamily="34" charset="0"/>
              </a:rPr>
              <a:t>Training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6065" y="65731"/>
            <a:ext cx="1902940" cy="1906716"/>
          </a:xfrm>
          <a:prstGeom prst="rect">
            <a:avLst/>
          </a:prstGeom>
        </p:spPr>
      </p:pic>
      <p:sp>
        <p:nvSpPr>
          <p:cNvPr id="6" name="TextBox 5">
            <a:extLst>
              <a:ext uri="{FF2B5EF4-FFF2-40B4-BE49-F238E27FC236}">
                <a16:creationId xmlns:a16="http://schemas.microsoft.com/office/drawing/2014/main" id="{6BDA4A55-ED11-41E8-BF98-D3896D80B0E6}"/>
              </a:ext>
            </a:extLst>
          </p:cNvPr>
          <p:cNvSpPr txBox="1"/>
          <p:nvPr/>
        </p:nvSpPr>
        <p:spPr>
          <a:xfrm>
            <a:off x="1099127" y="1902691"/>
            <a:ext cx="908635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Utilizing &amp; Optimizing MS Teams</a:t>
            </a:r>
          </a:p>
          <a:p>
            <a:pPr marL="285750" indent="-285750">
              <a:buFont typeface="Arial" panose="020B0604020202020204" pitchFamily="34" charset="0"/>
              <a:buChar char="•"/>
            </a:pPr>
            <a:r>
              <a:rPr lang="en-US" dirty="0"/>
              <a:t>IS&amp;S Resources</a:t>
            </a:r>
          </a:p>
          <a:p>
            <a:pPr marL="285750" indent="-285750">
              <a:buFont typeface="Arial" panose="020B0604020202020204" pitchFamily="34" charset="0"/>
              <a:buChar char="•"/>
            </a:pPr>
            <a:r>
              <a:rPr lang="en-US" dirty="0"/>
              <a:t>Quarterly Check-In</a:t>
            </a:r>
          </a:p>
          <a:p>
            <a:pPr marL="285750" indent="-285750">
              <a:buFont typeface="Arial" panose="020B0604020202020204" pitchFamily="34" charset="0"/>
              <a:buChar char="•"/>
            </a:pPr>
            <a:r>
              <a:rPr lang="en-US" dirty="0"/>
              <a:t>Virtual Meetings</a:t>
            </a:r>
          </a:p>
        </p:txBody>
      </p:sp>
    </p:spTree>
    <p:extLst>
      <p:ext uri="{BB962C8B-B14F-4D97-AF65-F5344CB8AC3E}">
        <p14:creationId xmlns:p14="http://schemas.microsoft.com/office/powerpoint/2010/main" val="599163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2001</Words>
  <Application>Microsoft Office PowerPoint</Application>
  <PresentationFormat>Widescreen</PresentationFormat>
  <Paragraphs>165</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Berea College Adjustable Work Schedule Pilot Plan Rollout</vt:lpstr>
      <vt:lpstr>Definitions &amp; Program Details</vt:lpstr>
      <vt:lpstr>Definitions &amp; Program Details</vt:lpstr>
      <vt:lpstr>Temporary Work/Life Balance Program </vt:lpstr>
      <vt:lpstr>Additional Adjustable Work Program  Guidance (Long Term) </vt:lpstr>
      <vt:lpstr>    Team and Communication (Long-Term Schedules) Employees and supervisors must utilize the following practices in performance management to enable effective and successful adjusted schedules. The following expectations are necessary to continue for effective performance management and to continue the adjustable work program:</vt:lpstr>
      <vt:lpstr>   Labor Supervisors  </vt:lpstr>
      <vt:lpstr>Pilot Approval Process</vt:lpstr>
      <vt:lpstr>Training</vt:lpstr>
      <vt:lpstr>Training</vt:lpstr>
      <vt:lpstr>PowerPoint Presentation</vt:lpstr>
      <vt:lpstr>Quarterly Check-In</vt:lpstr>
      <vt:lpstr>Quarterly Check-In</vt:lpstr>
      <vt:lpstr>What is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Berea College Adjustable Work Schedule Policy Rollout</dc:title>
  <dc:creator>Sheri Gordon</dc:creator>
  <cp:lastModifiedBy>Sheri Gordon</cp:lastModifiedBy>
  <cp:revision>1073</cp:revision>
  <dcterms:created xsi:type="dcterms:W3CDTF">2022-01-12T19:09:11Z</dcterms:created>
  <dcterms:modified xsi:type="dcterms:W3CDTF">2022-01-31T20:50:47Z</dcterms:modified>
</cp:coreProperties>
</file>