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2" autoAdjust="0"/>
    <p:restoredTop sz="94660"/>
  </p:normalViewPr>
  <p:slideViewPr>
    <p:cSldViewPr snapToGrid="0">
      <p:cViewPr varScale="1">
        <p:scale>
          <a:sx n="47" d="100"/>
          <a:sy n="47" d="100"/>
        </p:scale>
        <p:origin x="62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0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2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0097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1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582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57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26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3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5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6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0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E6F03-1210-401E-95A4-8309A78EC3C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6D82FD-FB42-4D67-8145-F4603CB44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4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rimary.berea.edu/staff-foru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Staff Forum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Are Here For You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25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Staff Forum’s general purpose is to provide:</a:t>
            </a:r>
          </a:p>
          <a:p>
            <a:r>
              <a:rPr lang="en-US" sz="2800" dirty="0"/>
              <a:t>an organized means of communication</a:t>
            </a:r>
          </a:p>
          <a:p>
            <a:r>
              <a:rPr lang="en-US" sz="2800" dirty="0"/>
              <a:t>participation for staff in the shared governance system of the College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387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specific purposes of the Staff Forum are:</a:t>
            </a:r>
          </a:p>
          <a:p>
            <a:r>
              <a:rPr lang="en-US" dirty="0"/>
              <a:t>To strengthen the institution and its staff by recognizing, encouraging, and supporting a high level of professionalism in its workers and policies/protocols/practices.</a:t>
            </a:r>
          </a:p>
          <a:p>
            <a:r>
              <a:rPr lang="en-US" dirty="0"/>
              <a:t>To create a collective voice for staff and the issues/concerns brought forth by staff members.</a:t>
            </a:r>
          </a:p>
          <a:p>
            <a:r>
              <a:rPr lang="en-US" dirty="0"/>
              <a:t>To create more transparency across the institution regarding decision-making.</a:t>
            </a:r>
          </a:p>
          <a:p>
            <a:r>
              <a:rPr lang="en-US" dirty="0"/>
              <a:t>To educate and seek understanding about issues and opportunities facing the College and its staff.</a:t>
            </a:r>
          </a:p>
          <a:p>
            <a:r>
              <a:rPr lang="en-US" dirty="0"/>
              <a:t>To help create a culture of civility, equity, productivity, wellness, and high morale for all who work and study at the College.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9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Forum Advisory Committee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Committee that plans Staff Forum Meetings and takes your concerns and comments onto campus governance.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0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Council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Governing Body for campus, setting the agenda for the General Faculty Meetings. </a:t>
            </a:r>
            <a:r>
              <a:rPr lang="en-US" dirty="0" smtClean="0"/>
              <a:t>Sam Cole, Staff </a:t>
            </a:r>
            <a:r>
              <a:rPr lang="en-US" dirty="0" smtClean="0"/>
              <a:t>Forum </a:t>
            </a:r>
            <a:r>
              <a:rPr lang="en-US" dirty="0" smtClean="0"/>
              <a:t>Co-Chair, </a:t>
            </a:r>
            <a:r>
              <a:rPr lang="en-US" dirty="0" smtClean="0"/>
              <a:t>attends these weekly meetings.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0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Presidents Council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Meets with the Administrative Committee on a regular basis. </a:t>
            </a:r>
            <a:r>
              <a:rPr lang="en-US" dirty="0" smtClean="0"/>
              <a:t>Sheri Gordon, </a:t>
            </a:r>
            <a:r>
              <a:rPr lang="en-US" dirty="0" smtClean="0"/>
              <a:t>Staff Forum </a:t>
            </a:r>
            <a:r>
              <a:rPr lang="en-US" dirty="0" smtClean="0"/>
              <a:t>Co-Chair, </a:t>
            </a:r>
            <a:r>
              <a:rPr lang="en-US" dirty="0" smtClean="0"/>
              <a:t>attends these meetings.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3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Liaison to Board of Trustees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Path for voicing concerns and celebrating good work of BC Staff to the Trustees. </a:t>
            </a:r>
            <a:r>
              <a:rPr lang="en-US" dirty="0" smtClean="0"/>
              <a:t>Kristin </a:t>
            </a:r>
            <a:r>
              <a:rPr lang="en-US" dirty="0" smtClean="0"/>
              <a:t>Dalessio </a:t>
            </a:r>
            <a:r>
              <a:rPr lang="en-US" dirty="0" smtClean="0"/>
              <a:t>attends </a:t>
            </a:r>
            <a:r>
              <a:rPr lang="en-US" dirty="0" smtClean="0"/>
              <a:t>Board of Trustee meetings twice annually in October and April of each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0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Forum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share how we can advocate and communicate openly with you by: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Contacting any Advisory Committee Member</a:t>
            </a:r>
          </a:p>
          <a:p>
            <a:r>
              <a:rPr lang="en-US" sz="2800" dirty="0" smtClean="0"/>
              <a:t>Filling out a Feedback Form on our website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https://primary.berea.edu/staff-forum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r>
              <a:rPr lang="en-US" sz="2800" dirty="0" smtClean="0"/>
              <a:t>Attending Staff Forum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44576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176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Staff Forum 101</vt:lpstr>
      <vt:lpstr>Staff Forum</vt:lpstr>
      <vt:lpstr>Staff Forum</vt:lpstr>
      <vt:lpstr>Staff Forum Advisory Committee</vt:lpstr>
      <vt:lpstr>Executive Council</vt:lpstr>
      <vt:lpstr>Presidents Council</vt:lpstr>
      <vt:lpstr>Staff Liaison to Board of Trustees</vt:lpstr>
      <vt:lpstr>Staff Forum Input</vt:lpstr>
    </vt:vector>
  </TitlesOfParts>
  <Company>MACED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Forum 101</dc:title>
  <dc:creator>Josh Bills</dc:creator>
  <cp:lastModifiedBy>Sam Cole</cp:lastModifiedBy>
  <cp:revision>7</cp:revision>
  <dcterms:created xsi:type="dcterms:W3CDTF">2016-09-07T02:01:53Z</dcterms:created>
  <dcterms:modified xsi:type="dcterms:W3CDTF">2019-09-11T17:10:15Z</dcterms:modified>
</cp:coreProperties>
</file>